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9144000" cy="6858000" type="screen4x3"/>
  <p:notesSz cx="7559675" cy="106918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33" name="PlaceHolder 2"/>
          <p:cNvSpPr>
            <a:spLocks noGrp="1"/>
          </p:cNvSpPr>
          <p:nvPr>
            <p:ph type="body"/>
          </p:nvPr>
        </p:nvSpPr>
        <p:spPr>
          <a:xfrm>
            <a:off x="2286000" y="5010120"/>
            <a:ext cx="6171840" cy="653760"/>
          </a:xfrm>
          <a:prstGeom prst="rect">
            <a:avLst/>
          </a:prstGeom>
        </p:spPr>
        <p:txBody>
          <a:bodyPr wrap="none" lIns="0" tIns="0" rIns="0" bIns="0"/>
          <a:lstStyle/>
          <a:p>
            <a:endParaRPr/>
          </a:p>
        </p:txBody>
      </p:sp>
      <p:sp>
        <p:nvSpPr>
          <p:cNvPr id="34" name="PlaceHolder 3"/>
          <p:cNvSpPr>
            <a:spLocks noGrp="1"/>
          </p:cNvSpPr>
          <p:nvPr>
            <p:ph type="body"/>
          </p:nvPr>
        </p:nvSpPr>
        <p:spPr>
          <a:xfrm>
            <a:off x="2286000" y="5726160"/>
            <a:ext cx="6171840" cy="653760"/>
          </a:xfrm>
          <a:prstGeom prst="rect">
            <a:avLst/>
          </a:prstGeom>
        </p:spPr>
        <p:txBody>
          <a:bodyPr wrap="none"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36" name="PlaceHolder 2"/>
          <p:cNvSpPr>
            <a:spLocks noGrp="1"/>
          </p:cNvSpPr>
          <p:nvPr>
            <p:ph type="body"/>
          </p:nvPr>
        </p:nvSpPr>
        <p:spPr>
          <a:xfrm>
            <a:off x="2286000" y="5010120"/>
            <a:ext cx="3011400" cy="653760"/>
          </a:xfrm>
          <a:prstGeom prst="rect">
            <a:avLst/>
          </a:prstGeom>
        </p:spPr>
        <p:txBody>
          <a:bodyPr wrap="none" lIns="0" tIns="0" rIns="0" bIns="0"/>
          <a:lstStyle/>
          <a:p>
            <a:endParaRPr/>
          </a:p>
        </p:txBody>
      </p:sp>
      <p:sp>
        <p:nvSpPr>
          <p:cNvPr id="37" name="PlaceHolder 3"/>
          <p:cNvSpPr>
            <a:spLocks noGrp="1"/>
          </p:cNvSpPr>
          <p:nvPr>
            <p:ph type="body"/>
          </p:nvPr>
        </p:nvSpPr>
        <p:spPr>
          <a:xfrm>
            <a:off x="5448240" y="5010120"/>
            <a:ext cx="3011400" cy="653760"/>
          </a:xfrm>
          <a:prstGeom prst="rect">
            <a:avLst/>
          </a:prstGeom>
        </p:spPr>
        <p:txBody>
          <a:bodyPr wrap="none" lIns="0" tIns="0" rIns="0" bIns="0"/>
          <a:lstStyle/>
          <a:p>
            <a:endParaRPr/>
          </a:p>
        </p:txBody>
      </p:sp>
      <p:sp>
        <p:nvSpPr>
          <p:cNvPr id="38" name="PlaceHolder 4"/>
          <p:cNvSpPr>
            <a:spLocks noGrp="1"/>
          </p:cNvSpPr>
          <p:nvPr>
            <p:ph type="body"/>
          </p:nvPr>
        </p:nvSpPr>
        <p:spPr>
          <a:xfrm>
            <a:off x="5448240" y="5726160"/>
            <a:ext cx="3011400" cy="653760"/>
          </a:xfrm>
          <a:prstGeom prst="rect">
            <a:avLst/>
          </a:prstGeom>
        </p:spPr>
        <p:txBody>
          <a:bodyPr wrap="none" lIns="0" tIns="0" rIns="0" bIns="0"/>
          <a:lstStyle/>
          <a:p>
            <a:endParaRPr/>
          </a:p>
        </p:txBody>
      </p:sp>
      <p:sp>
        <p:nvSpPr>
          <p:cNvPr id="39" name="PlaceHolder 5"/>
          <p:cNvSpPr>
            <a:spLocks noGrp="1"/>
          </p:cNvSpPr>
          <p:nvPr>
            <p:ph type="body"/>
          </p:nvPr>
        </p:nvSpPr>
        <p:spPr>
          <a:xfrm>
            <a:off x="2286000" y="5726160"/>
            <a:ext cx="3011400" cy="653760"/>
          </a:xfrm>
          <a:prstGeom prst="rect">
            <a:avLst/>
          </a:prstGeom>
        </p:spPr>
        <p:txBody>
          <a:bodyPr wrap="none"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41" name="PlaceHolder 2"/>
          <p:cNvSpPr>
            <a:spLocks noGrp="1"/>
          </p:cNvSpPr>
          <p:nvPr>
            <p:ph type="body"/>
          </p:nvPr>
        </p:nvSpPr>
        <p:spPr>
          <a:xfrm>
            <a:off x="2286000" y="5010120"/>
            <a:ext cx="3011400" cy="653760"/>
          </a:xfrm>
          <a:prstGeom prst="rect">
            <a:avLst/>
          </a:prstGeom>
        </p:spPr>
        <p:txBody>
          <a:bodyPr wrap="none" lIns="0" tIns="0" rIns="0" bIns="0"/>
          <a:lstStyle/>
          <a:p>
            <a:endParaRPr/>
          </a:p>
        </p:txBody>
      </p:sp>
      <p:sp>
        <p:nvSpPr>
          <p:cNvPr id="42" name="PlaceHolder 3"/>
          <p:cNvSpPr>
            <a:spLocks noGrp="1"/>
          </p:cNvSpPr>
          <p:nvPr>
            <p:ph type="body"/>
          </p:nvPr>
        </p:nvSpPr>
        <p:spPr>
          <a:xfrm>
            <a:off x="5448240" y="5010120"/>
            <a:ext cx="3011400" cy="653760"/>
          </a:xfrm>
          <a:prstGeom prst="rect">
            <a:avLst/>
          </a:prstGeom>
        </p:spPr>
        <p:txBody>
          <a:bodyPr wrap="none" lIns="0" tIns="0" rIns="0" bIns="0"/>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0"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71" name="PlaceHolder 2"/>
          <p:cNvSpPr>
            <a:spLocks noGrp="1"/>
          </p:cNvSpPr>
          <p:nvPr>
            <p:ph type="subTitle"/>
          </p:nvPr>
        </p:nvSpPr>
        <p:spPr>
          <a:xfrm>
            <a:off x="2286000" y="5010120"/>
            <a:ext cx="6171840" cy="1371600"/>
          </a:xfrm>
          <a:prstGeom prst="rect">
            <a:avLst/>
          </a:prstGeom>
        </p:spPr>
        <p:txBody>
          <a:bodyPr wrap="none"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73" name="PlaceHolder 2"/>
          <p:cNvSpPr>
            <a:spLocks noGrp="1"/>
          </p:cNvSpPr>
          <p:nvPr>
            <p:ph type="body"/>
          </p:nvPr>
        </p:nvSpPr>
        <p:spPr>
          <a:xfrm>
            <a:off x="2286000" y="5010120"/>
            <a:ext cx="6171840" cy="1371240"/>
          </a:xfrm>
          <a:prstGeom prst="rect">
            <a:avLst/>
          </a:prstGeom>
        </p:spPr>
        <p:txBody>
          <a:bodyPr wrap="none"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75" name="PlaceHolder 2"/>
          <p:cNvSpPr>
            <a:spLocks noGrp="1"/>
          </p:cNvSpPr>
          <p:nvPr>
            <p:ph type="body"/>
          </p:nvPr>
        </p:nvSpPr>
        <p:spPr>
          <a:xfrm>
            <a:off x="2286000" y="5010120"/>
            <a:ext cx="3011400" cy="1371240"/>
          </a:xfrm>
          <a:prstGeom prst="rect">
            <a:avLst/>
          </a:prstGeom>
        </p:spPr>
        <p:txBody>
          <a:bodyPr wrap="none" lIns="0" tIns="0" rIns="0" bIns="0"/>
          <a:lstStyle/>
          <a:p>
            <a:endParaRPr/>
          </a:p>
        </p:txBody>
      </p:sp>
      <p:sp>
        <p:nvSpPr>
          <p:cNvPr id="76" name="PlaceHolder 3"/>
          <p:cNvSpPr>
            <a:spLocks noGrp="1"/>
          </p:cNvSpPr>
          <p:nvPr>
            <p:ph type="body"/>
          </p:nvPr>
        </p:nvSpPr>
        <p:spPr>
          <a:xfrm>
            <a:off x="5448240" y="5010120"/>
            <a:ext cx="3011400" cy="1371240"/>
          </a:xfrm>
          <a:prstGeom prst="rect">
            <a:avLst/>
          </a:prstGeom>
        </p:spPr>
        <p:txBody>
          <a:bodyPr wrap="none"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7"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78" name="PlaceHolder 1"/>
          <p:cNvSpPr>
            <a:spLocks noGrp="1"/>
          </p:cNvSpPr>
          <p:nvPr>
            <p:ph type="subTitle"/>
          </p:nvPr>
        </p:nvSpPr>
        <p:spPr>
          <a:xfrm>
            <a:off x="2286000" y="2895480"/>
            <a:ext cx="6171840" cy="3485880"/>
          </a:xfrm>
          <a:prstGeom prst="rect">
            <a:avLst/>
          </a:prstGeom>
        </p:spPr>
        <p:txBody>
          <a:bodyPr wrap="none"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80" name="PlaceHolder 2"/>
          <p:cNvSpPr>
            <a:spLocks noGrp="1"/>
          </p:cNvSpPr>
          <p:nvPr>
            <p:ph type="body"/>
          </p:nvPr>
        </p:nvSpPr>
        <p:spPr>
          <a:xfrm>
            <a:off x="2286000" y="5010120"/>
            <a:ext cx="3011400" cy="653760"/>
          </a:xfrm>
          <a:prstGeom prst="rect">
            <a:avLst/>
          </a:prstGeom>
        </p:spPr>
        <p:txBody>
          <a:bodyPr wrap="none" lIns="0" tIns="0" rIns="0" bIns="0"/>
          <a:lstStyle/>
          <a:p>
            <a:endParaRPr/>
          </a:p>
        </p:txBody>
      </p:sp>
      <p:sp>
        <p:nvSpPr>
          <p:cNvPr id="81" name="PlaceHolder 3"/>
          <p:cNvSpPr>
            <a:spLocks noGrp="1"/>
          </p:cNvSpPr>
          <p:nvPr>
            <p:ph type="body"/>
          </p:nvPr>
        </p:nvSpPr>
        <p:spPr>
          <a:xfrm>
            <a:off x="2286000" y="5726160"/>
            <a:ext cx="3011400" cy="653760"/>
          </a:xfrm>
          <a:prstGeom prst="rect">
            <a:avLst/>
          </a:prstGeom>
        </p:spPr>
        <p:txBody>
          <a:bodyPr wrap="none" lIns="0" tIns="0" rIns="0" bIns="0"/>
          <a:lstStyle/>
          <a:p>
            <a:endParaRPr/>
          </a:p>
        </p:txBody>
      </p:sp>
      <p:sp>
        <p:nvSpPr>
          <p:cNvPr id="82" name="PlaceHolder 4"/>
          <p:cNvSpPr>
            <a:spLocks noGrp="1"/>
          </p:cNvSpPr>
          <p:nvPr>
            <p:ph type="body"/>
          </p:nvPr>
        </p:nvSpPr>
        <p:spPr>
          <a:xfrm>
            <a:off x="5448240" y="5010120"/>
            <a:ext cx="3011400" cy="1371240"/>
          </a:xfrm>
          <a:prstGeom prst="rect">
            <a:avLst/>
          </a:prstGeom>
        </p:spPr>
        <p:txBody>
          <a:bodyPr wrap="none"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1"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12" name="PlaceHolder 2"/>
          <p:cNvSpPr>
            <a:spLocks noGrp="1"/>
          </p:cNvSpPr>
          <p:nvPr>
            <p:ph type="subTitle"/>
          </p:nvPr>
        </p:nvSpPr>
        <p:spPr>
          <a:xfrm>
            <a:off x="2286000" y="5010120"/>
            <a:ext cx="6171840" cy="1371600"/>
          </a:xfrm>
          <a:prstGeom prst="rect">
            <a:avLst/>
          </a:prstGeom>
        </p:spPr>
        <p:txBody>
          <a:bodyPr wrap="none"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84" name="PlaceHolder 2"/>
          <p:cNvSpPr>
            <a:spLocks noGrp="1"/>
          </p:cNvSpPr>
          <p:nvPr>
            <p:ph type="body"/>
          </p:nvPr>
        </p:nvSpPr>
        <p:spPr>
          <a:xfrm>
            <a:off x="2286000" y="5010120"/>
            <a:ext cx="3011400" cy="1371240"/>
          </a:xfrm>
          <a:prstGeom prst="rect">
            <a:avLst/>
          </a:prstGeom>
        </p:spPr>
        <p:txBody>
          <a:bodyPr wrap="none" lIns="0" tIns="0" rIns="0" bIns="0"/>
          <a:lstStyle/>
          <a:p>
            <a:endParaRPr/>
          </a:p>
        </p:txBody>
      </p:sp>
      <p:sp>
        <p:nvSpPr>
          <p:cNvPr id="85" name="PlaceHolder 3"/>
          <p:cNvSpPr>
            <a:spLocks noGrp="1"/>
          </p:cNvSpPr>
          <p:nvPr>
            <p:ph type="body"/>
          </p:nvPr>
        </p:nvSpPr>
        <p:spPr>
          <a:xfrm>
            <a:off x="5448240" y="5010120"/>
            <a:ext cx="3011400" cy="653760"/>
          </a:xfrm>
          <a:prstGeom prst="rect">
            <a:avLst/>
          </a:prstGeom>
        </p:spPr>
        <p:txBody>
          <a:bodyPr wrap="none" lIns="0" tIns="0" rIns="0" bIns="0"/>
          <a:lstStyle/>
          <a:p>
            <a:endParaRPr/>
          </a:p>
        </p:txBody>
      </p:sp>
      <p:sp>
        <p:nvSpPr>
          <p:cNvPr id="86" name="PlaceHolder 4"/>
          <p:cNvSpPr>
            <a:spLocks noGrp="1"/>
          </p:cNvSpPr>
          <p:nvPr>
            <p:ph type="body"/>
          </p:nvPr>
        </p:nvSpPr>
        <p:spPr>
          <a:xfrm>
            <a:off x="5448240" y="5726160"/>
            <a:ext cx="3011400" cy="653760"/>
          </a:xfrm>
          <a:prstGeom prst="rect">
            <a:avLst/>
          </a:prstGeom>
        </p:spPr>
        <p:txBody>
          <a:bodyPr wrap="none"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88" name="PlaceHolder 2"/>
          <p:cNvSpPr>
            <a:spLocks noGrp="1"/>
          </p:cNvSpPr>
          <p:nvPr>
            <p:ph type="body"/>
          </p:nvPr>
        </p:nvSpPr>
        <p:spPr>
          <a:xfrm>
            <a:off x="2286000" y="5010120"/>
            <a:ext cx="3011400" cy="653760"/>
          </a:xfrm>
          <a:prstGeom prst="rect">
            <a:avLst/>
          </a:prstGeom>
        </p:spPr>
        <p:txBody>
          <a:bodyPr wrap="none" lIns="0" tIns="0" rIns="0" bIns="0"/>
          <a:lstStyle/>
          <a:p>
            <a:endParaRPr/>
          </a:p>
        </p:txBody>
      </p:sp>
      <p:sp>
        <p:nvSpPr>
          <p:cNvPr id="89" name="PlaceHolder 3"/>
          <p:cNvSpPr>
            <a:spLocks noGrp="1"/>
          </p:cNvSpPr>
          <p:nvPr>
            <p:ph type="body"/>
          </p:nvPr>
        </p:nvSpPr>
        <p:spPr>
          <a:xfrm>
            <a:off x="5448240" y="5010120"/>
            <a:ext cx="3011400" cy="653760"/>
          </a:xfrm>
          <a:prstGeom prst="rect">
            <a:avLst/>
          </a:prstGeom>
        </p:spPr>
        <p:txBody>
          <a:bodyPr wrap="none" lIns="0" tIns="0" rIns="0" bIns="0"/>
          <a:lstStyle/>
          <a:p>
            <a:endParaRPr/>
          </a:p>
        </p:txBody>
      </p:sp>
      <p:sp>
        <p:nvSpPr>
          <p:cNvPr id="90" name="PlaceHolder 4"/>
          <p:cNvSpPr>
            <a:spLocks noGrp="1"/>
          </p:cNvSpPr>
          <p:nvPr>
            <p:ph type="body"/>
          </p:nvPr>
        </p:nvSpPr>
        <p:spPr>
          <a:xfrm>
            <a:off x="2286000" y="5726160"/>
            <a:ext cx="6171120" cy="653760"/>
          </a:xfrm>
          <a:prstGeom prst="rect">
            <a:avLst/>
          </a:prstGeom>
        </p:spPr>
        <p:txBody>
          <a:bodyPr wrap="none"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92" name="PlaceHolder 2"/>
          <p:cNvSpPr>
            <a:spLocks noGrp="1"/>
          </p:cNvSpPr>
          <p:nvPr>
            <p:ph type="body"/>
          </p:nvPr>
        </p:nvSpPr>
        <p:spPr>
          <a:xfrm>
            <a:off x="2286000" y="5010120"/>
            <a:ext cx="6171840" cy="653760"/>
          </a:xfrm>
          <a:prstGeom prst="rect">
            <a:avLst/>
          </a:prstGeom>
        </p:spPr>
        <p:txBody>
          <a:bodyPr wrap="none" lIns="0" tIns="0" rIns="0" bIns="0"/>
          <a:lstStyle/>
          <a:p>
            <a:endParaRPr/>
          </a:p>
        </p:txBody>
      </p:sp>
      <p:sp>
        <p:nvSpPr>
          <p:cNvPr id="93" name="PlaceHolder 3"/>
          <p:cNvSpPr>
            <a:spLocks noGrp="1"/>
          </p:cNvSpPr>
          <p:nvPr>
            <p:ph type="body"/>
          </p:nvPr>
        </p:nvSpPr>
        <p:spPr>
          <a:xfrm>
            <a:off x="2286000" y="5726160"/>
            <a:ext cx="6171840" cy="653760"/>
          </a:xfrm>
          <a:prstGeom prst="rect">
            <a:avLst/>
          </a:prstGeom>
        </p:spPr>
        <p:txBody>
          <a:bodyPr wrap="none"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95" name="PlaceHolder 2"/>
          <p:cNvSpPr>
            <a:spLocks noGrp="1"/>
          </p:cNvSpPr>
          <p:nvPr>
            <p:ph type="body"/>
          </p:nvPr>
        </p:nvSpPr>
        <p:spPr>
          <a:xfrm>
            <a:off x="2286000" y="5010120"/>
            <a:ext cx="3011400" cy="653760"/>
          </a:xfrm>
          <a:prstGeom prst="rect">
            <a:avLst/>
          </a:prstGeom>
        </p:spPr>
        <p:txBody>
          <a:bodyPr wrap="none" lIns="0" tIns="0" rIns="0" bIns="0"/>
          <a:lstStyle/>
          <a:p>
            <a:endParaRPr/>
          </a:p>
        </p:txBody>
      </p:sp>
      <p:sp>
        <p:nvSpPr>
          <p:cNvPr id="96" name="PlaceHolder 3"/>
          <p:cNvSpPr>
            <a:spLocks noGrp="1"/>
          </p:cNvSpPr>
          <p:nvPr>
            <p:ph type="body"/>
          </p:nvPr>
        </p:nvSpPr>
        <p:spPr>
          <a:xfrm>
            <a:off x="5448240" y="5010120"/>
            <a:ext cx="3011400" cy="653760"/>
          </a:xfrm>
          <a:prstGeom prst="rect">
            <a:avLst/>
          </a:prstGeom>
        </p:spPr>
        <p:txBody>
          <a:bodyPr wrap="none" lIns="0" tIns="0" rIns="0" bIns="0"/>
          <a:lstStyle/>
          <a:p>
            <a:endParaRPr/>
          </a:p>
        </p:txBody>
      </p:sp>
      <p:sp>
        <p:nvSpPr>
          <p:cNvPr id="97" name="PlaceHolder 4"/>
          <p:cNvSpPr>
            <a:spLocks noGrp="1"/>
          </p:cNvSpPr>
          <p:nvPr>
            <p:ph type="body"/>
          </p:nvPr>
        </p:nvSpPr>
        <p:spPr>
          <a:xfrm>
            <a:off x="5448240" y="5726160"/>
            <a:ext cx="3011400" cy="653760"/>
          </a:xfrm>
          <a:prstGeom prst="rect">
            <a:avLst/>
          </a:prstGeom>
        </p:spPr>
        <p:txBody>
          <a:bodyPr wrap="none" lIns="0" tIns="0" rIns="0" bIns="0"/>
          <a:lstStyle/>
          <a:p>
            <a:endParaRPr/>
          </a:p>
        </p:txBody>
      </p:sp>
      <p:sp>
        <p:nvSpPr>
          <p:cNvPr id="98" name="PlaceHolder 5"/>
          <p:cNvSpPr>
            <a:spLocks noGrp="1"/>
          </p:cNvSpPr>
          <p:nvPr>
            <p:ph type="body"/>
          </p:nvPr>
        </p:nvSpPr>
        <p:spPr>
          <a:xfrm>
            <a:off x="2286000" y="5726160"/>
            <a:ext cx="3011400" cy="653760"/>
          </a:xfrm>
          <a:prstGeom prst="rect">
            <a:avLst/>
          </a:prstGeom>
        </p:spPr>
        <p:txBody>
          <a:bodyPr wrap="none"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100" name="PlaceHolder 2"/>
          <p:cNvSpPr>
            <a:spLocks noGrp="1"/>
          </p:cNvSpPr>
          <p:nvPr>
            <p:ph type="body"/>
          </p:nvPr>
        </p:nvSpPr>
        <p:spPr>
          <a:xfrm>
            <a:off x="2286000" y="5010120"/>
            <a:ext cx="3011400" cy="653760"/>
          </a:xfrm>
          <a:prstGeom prst="rect">
            <a:avLst/>
          </a:prstGeom>
        </p:spPr>
        <p:txBody>
          <a:bodyPr wrap="none" lIns="0" tIns="0" rIns="0" bIns="0"/>
          <a:lstStyle/>
          <a:p>
            <a:endParaRPr/>
          </a:p>
        </p:txBody>
      </p:sp>
      <p:sp>
        <p:nvSpPr>
          <p:cNvPr id="101" name="PlaceHolder 3"/>
          <p:cNvSpPr>
            <a:spLocks noGrp="1"/>
          </p:cNvSpPr>
          <p:nvPr>
            <p:ph type="body"/>
          </p:nvPr>
        </p:nvSpPr>
        <p:spPr>
          <a:xfrm>
            <a:off x="5448240" y="5010120"/>
            <a:ext cx="3011400" cy="653760"/>
          </a:xfrm>
          <a:prstGeom prst="rect">
            <a:avLst/>
          </a:prstGeom>
        </p:spPr>
        <p:txBody>
          <a:bodyPr wrap="none" lIns="0" tIns="0" rIns="0" bIns="0"/>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29"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130" name="PlaceHolder 2"/>
          <p:cNvSpPr>
            <a:spLocks noGrp="1"/>
          </p:cNvSpPr>
          <p:nvPr>
            <p:ph type="subTitle"/>
          </p:nvPr>
        </p:nvSpPr>
        <p:spPr>
          <a:xfrm>
            <a:off x="2286000" y="5010120"/>
            <a:ext cx="6171840" cy="1371600"/>
          </a:xfrm>
          <a:prstGeom prst="rect">
            <a:avLst/>
          </a:prstGeom>
        </p:spPr>
        <p:txBody>
          <a:bodyPr wrap="none" lIns="0" tIns="0" rIns="0" bIns="0" anchor="ctr"/>
          <a:lstStyle/>
          <a:p>
            <a:pPr algn="ct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132" name="PlaceHolder 2"/>
          <p:cNvSpPr>
            <a:spLocks noGrp="1"/>
          </p:cNvSpPr>
          <p:nvPr>
            <p:ph type="body"/>
          </p:nvPr>
        </p:nvSpPr>
        <p:spPr>
          <a:xfrm>
            <a:off x="2286000" y="5010120"/>
            <a:ext cx="6171840" cy="1371240"/>
          </a:xfrm>
          <a:prstGeom prst="rect">
            <a:avLst/>
          </a:prstGeom>
        </p:spPr>
        <p:txBody>
          <a:bodyPr wrap="none" lIns="0" tIns="0" rIns="0" bIns="0"/>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134" name="PlaceHolder 2"/>
          <p:cNvSpPr>
            <a:spLocks noGrp="1"/>
          </p:cNvSpPr>
          <p:nvPr>
            <p:ph type="body"/>
          </p:nvPr>
        </p:nvSpPr>
        <p:spPr>
          <a:xfrm>
            <a:off x="2286000" y="5010120"/>
            <a:ext cx="3011400" cy="1371240"/>
          </a:xfrm>
          <a:prstGeom prst="rect">
            <a:avLst/>
          </a:prstGeom>
        </p:spPr>
        <p:txBody>
          <a:bodyPr wrap="none" lIns="0" tIns="0" rIns="0" bIns="0"/>
          <a:lstStyle/>
          <a:p>
            <a:endParaRPr/>
          </a:p>
        </p:txBody>
      </p:sp>
      <p:sp>
        <p:nvSpPr>
          <p:cNvPr id="135" name="PlaceHolder 3"/>
          <p:cNvSpPr>
            <a:spLocks noGrp="1"/>
          </p:cNvSpPr>
          <p:nvPr>
            <p:ph type="body"/>
          </p:nvPr>
        </p:nvSpPr>
        <p:spPr>
          <a:xfrm>
            <a:off x="5448240" y="5010120"/>
            <a:ext cx="3011400" cy="1371240"/>
          </a:xfrm>
          <a:prstGeom prst="rect">
            <a:avLst/>
          </a:prstGeom>
        </p:spPr>
        <p:txBody>
          <a:bodyPr wrap="none" lIns="0" tIns="0" rIns="0" bIns="0"/>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6"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14" name="PlaceHolder 2"/>
          <p:cNvSpPr>
            <a:spLocks noGrp="1"/>
          </p:cNvSpPr>
          <p:nvPr>
            <p:ph type="body"/>
          </p:nvPr>
        </p:nvSpPr>
        <p:spPr>
          <a:xfrm>
            <a:off x="2286000" y="5010120"/>
            <a:ext cx="6171840" cy="1371240"/>
          </a:xfrm>
          <a:prstGeom prst="rect">
            <a:avLst/>
          </a:prstGeom>
        </p:spPr>
        <p:txBody>
          <a:bodyPr wrap="none" lIns="0" tIns="0" rIns="0" bIns="0"/>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7" name="PlaceHolder 1"/>
          <p:cNvSpPr>
            <a:spLocks noGrp="1"/>
          </p:cNvSpPr>
          <p:nvPr>
            <p:ph type="subTitle"/>
          </p:nvPr>
        </p:nvSpPr>
        <p:spPr>
          <a:xfrm>
            <a:off x="2286000" y="2895480"/>
            <a:ext cx="6171840" cy="3485880"/>
          </a:xfrm>
          <a:prstGeom prst="rect">
            <a:avLst/>
          </a:prstGeom>
        </p:spPr>
        <p:txBody>
          <a:bodyPr wrap="none" lIns="0" tIns="0" rIns="0" bIns="0" anchor="ctr"/>
          <a:lstStyle/>
          <a:p>
            <a:pPr algn="ct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139" name="PlaceHolder 2"/>
          <p:cNvSpPr>
            <a:spLocks noGrp="1"/>
          </p:cNvSpPr>
          <p:nvPr>
            <p:ph type="body"/>
          </p:nvPr>
        </p:nvSpPr>
        <p:spPr>
          <a:xfrm>
            <a:off x="2286000" y="5010120"/>
            <a:ext cx="3011400" cy="653760"/>
          </a:xfrm>
          <a:prstGeom prst="rect">
            <a:avLst/>
          </a:prstGeom>
        </p:spPr>
        <p:txBody>
          <a:bodyPr wrap="none" lIns="0" tIns="0" rIns="0" bIns="0"/>
          <a:lstStyle/>
          <a:p>
            <a:endParaRPr/>
          </a:p>
        </p:txBody>
      </p:sp>
      <p:sp>
        <p:nvSpPr>
          <p:cNvPr id="140" name="PlaceHolder 3"/>
          <p:cNvSpPr>
            <a:spLocks noGrp="1"/>
          </p:cNvSpPr>
          <p:nvPr>
            <p:ph type="body"/>
          </p:nvPr>
        </p:nvSpPr>
        <p:spPr>
          <a:xfrm>
            <a:off x="2286000" y="5726160"/>
            <a:ext cx="3011400" cy="653760"/>
          </a:xfrm>
          <a:prstGeom prst="rect">
            <a:avLst/>
          </a:prstGeom>
        </p:spPr>
        <p:txBody>
          <a:bodyPr wrap="none" lIns="0" tIns="0" rIns="0" bIns="0"/>
          <a:lstStyle/>
          <a:p>
            <a:endParaRPr/>
          </a:p>
        </p:txBody>
      </p:sp>
      <p:sp>
        <p:nvSpPr>
          <p:cNvPr id="141" name="PlaceHolder 4"/>
          <p:cNvSpPr>
            <a:spLocks noGrp="1"/>
          </p:cNvSpPr>
          <p:nvPr>
            <p:ph type="body"/>
          </p:nvPr>
        </p:nvSpPr>
        <p:spPr>
          <a:xfrm>
            <a:off x="5448240" y="5010120"/>
            <a:ext cx="3011400" cy="1371240"/>
          </a:xfrm>
          <a:prstGeom prst="rect">
            <a:avLst/>
          </a:prstGeom>
        </p:spPr>
        <p:txBody>
          <a:bodyPr wrap="none" lIns="0" tIns="0" rIns="0" bIns="0"/>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42"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143" name="PlaceHolder 2"/>
          <p:cNvSpPr>
            <a:spLocks noGrp="1"/>
          </p:cNvSpPr>
          <p:nvPr>
            <p:ph type="body"/>
          </p:nvPr>
        </p:nvSpPr>
        <p:spPr>
          <a:xfrm>
            <a:off x="2286000" y="5010120"/>
            <a:ext cx="3011400" cy="1371240"/>
          </a:xfrm>
          <a:prstGeom prst="rect">
            <a:avLst/>
          </a:prstGeom>
        </p:spPr>
        <p:txBody>
          <a:bodyPr wrap="none" lIns="0" tIns="0" rIns="0" bIns="0"/>
          <a:lstStyle/>
          <a:p>
            <a:endParaRPr/>
          </a:p>
        </p:txBody>
      </p:sp>
      <p:sp>
        <p:nvSpPr>
          <p:cNvPr id="144" name="PlaceHolder 3"/>
          <p:cNvSpPr>
            <a:spLocks noGrp="1"/>
          </p:cNvSpPr>
          <p:nvPr>
            <p:ph type="body"/>
          </p:nvPr>
        </p:nvSpPr>
        <p:spPr>
          <a:xfrm>
            <a:off x="5448240" y="5010120"/>
            <a:ext cx="3011400" cy="653760"/>
          </a:xfrm>
          <a:prstGeom prst="rect">
            <a:avLst/>
          </a:prstGeom>
        </p:spPr>
        <p:txBody>
          <a:bodyPr wrap="none" lIns="0" tIns="0" rIns="0" bIns="0"/>
          <a:lstStyle/>
          <a:p>
            <a:endParaRPr/>
          </a:p>
        </p:txBody>
      </p:sp>
      <p:sp>
        <p:nvSpPr>
          <p:cNvPr id="145" name="PlaceHolder 4"/>
          <p:cNvSpPr>
            <a:spLocks noGrp="1"/>
          </p:cNvSpPr>
          <p:nvPr>
            <p:ph type="body"/>
          </p:nvPr>
        </p:nvSpPr>
        <p:spPr>
          <a:xfrm>
            <a:off x="5448240" y="5726160"/>
            <a:ext cx="3011400" cy="653760"/>
          </a:xfrm>
          <a:prstGeom prst="rect">
            <a:avLst/>
          </a:prstGeom>
        </p:spPr>
        <p:txBody>
          <a:bodyPr wrap="none" lIns="0" tIns="0" rIns="0" bIns="0"/>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147" name="PlaceHolder 2"/>
          <p:cNvSpPr>
            <a:spLocks noGrp="1"/>
          </p:cNvSpPr>
          <p:nvPr>
            <p:ph type="body"/>
          </p:nvPr>
        </p:nvSpPr>
        <p:spPr>
          <a:xfrm>
            <a:off x="2286000" y="5010120"/>
            <a:ext cx="3011400" cy="653760"/>
          </a:xfrm>
          <a:prstGeom prst="rect">
            <a:avLst/>
          </a:prstGeom>
        </p:spPr>
        <p:txBody>
          <a:bodyPr wrap="none" lIns="0" tIns="0" rIns="0" bIns="0"/>
          <a:lstStyle/>
          <a:p>
            <a:endParaRPr/>
          </a:p>
        </p:txBody>
      </p:sp>
      <p:sp>
        <p:nvSpPr>
          <p:cNvPr id="148" name="PlaceHolder 3"/>
          <p:cNvSpPr>
            <a:spLocks noGrp="1"/>
          </p:cNvSpPr>
          <p:nvPr>
            <p:ph type="body"/>
          </p:nvPr>
        </p:nvSpPr>
        <p:spPr>
          <a:xfrm>
            <a:off x="5448240" y="5010120"/>
            <a:ext cx="3011400" cy="653760"/>
          </a:xfrm>
          <a:prstGeom prst="rect">
            <a:avLst/>
          </a:prstGeom>
        </p:spPr>
        <p:txBody>
          <a:bodyPr wrap="none" lIns="0" tIns="0" rIns="0" bIns="0"/>
          <a:lstStyle/>
          <a:p>
            <a:endParaRPr/>
          </a:p>
        </p:txBody>
      </p:sp>
      <p:sp>
        <p:nvSpPr>
          <p:cNvPr id="149" name="PlaceHolder 4"/>
          <p:cNvSpPr>
            <a:spLocks noGrp="1"/>
          </p:cNvSpPr>
          <p:nvPr>
            <p:ph type="body"/>
          </p:nvPr>
        </p:nvSpPr>
        <p:spPr>
          <a:xfrm>
            <a:off x="2286000" y="5726160"/>
            <a:ext cx="6171120" cy="653760"/>
          </a:xfrm>
          <a:prstGeom prst="rect">
            <a:avLst/>
          </a:prstGeom>
        </p:spPr>
        <p:txBody>
          <a:bodyPr wrap="none" lIns="0" tIns="0" rIns="0" bIns="0"/>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151" name="PlaceHolder 2"/>
          <p:cNvSpPr>
            <a:spLocks noGrp="1"/>
          </p:cNvSpPr>
          <p:nvPr>
            <p:ph type="body"/>
          </p:nvPr>
        </p:nvSpPr>
        <p:spPr>
          <a:xfrm>
            <a:off x="2286000" y="5010120"/>
            <a:ext cx="6171840" cy="653760"/>
          </a:xfrm>
          <a:prstGeom prst="rect">
            <a:avLst/>
          </a:prstGeom>
        </p:spPr>
        <p:txBody>
          <a:bodyPr wrap="none" lIns="0" tIns="0" rIns="0" bIns="0"/>
          <a:lstStyle/>
          <a:p>
            <a:endParaRPr/>
          </a:p>
        </p:txBody>
      </p:sp>
      <p:sp>
        <p:nvSpPr>
          <p:cNvPr id="152" name="PlaceHolder 3"/>
          <p:cNvSpPr>
            <a:spLocks noGrp="1"/>
          </p:cNvSpPr>
          <p:nvPr>
            <p:ph type="body"/>
          </p:nvPr>
        </p:nvSpPr>
        <p:spPr>
          <a:xfrm>
            <a:off x="2286000" y="5726160"/>
            <a:ext cx="6171840" cy="653760"/>
          </a:xfrm>
          <a:prstGeom prst="rect">
            <a:avLst/>
          </a:prstGeom>
        </p:spPr>
        <p:txBody>
          <a:bodyPr wrap="none" lIns="0" tIns="0" rIns="0" bIns="0"/>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154" name="PlaceHolder 2"/>
          <p:cNvSpPr>
            <a:spLocks noGrp="1"/>
          </p:cNvSpPr>
          <p:nvPr>
            <p:ph type="body"/>
          </p:nvPr>
        </p:nvSpPr>
        <p:spPr>
          <a:xfrm>
            <a:off x="2286000" y="5010120"/>
            <a:ext cx="3011400" cy="653760"/>
          </a:xfrm>
          <a:prstGeom prst="rect">
            <a:avLst/>
          </a:prstGeom>
        </p:spPr>
        <p:txBody>
          <a:bodyPr wrap="none" lIns="0" tIns="0" rIns="0" bIns="0"/>
          <a:lstStyle/>
          <a:p>
            <a:endParaRPr/>
          </a:p>
        </p:txBody>
      </p:sp>
      <p:sp>
        <p:nvSpPr>
          <p:cNvPr id="155" name="PlaceHolder 3"/>
          <p:cNvSpPr>
            <a:spLocks noGrp="1"/>
          </p:cNvSpPr>
          <p:nvPr>
            <p:ph type="body"/>
          </p:nvPr>
        </p:nvSpPr>
        <p:spPr>
          <a:xfrm>
            <a:off x="5448240" y="5010120"/>
            <a:ext cx="3011400" cy="653760"/>
          </a:xfrm>
          <a:prstGeom prst="rect">
            <a:avLst/>
          </a:prstGeom>
        </p:spPr>
        <p:txBody>
          <a:bodyPr wrap="none" lIns="0" tIns="0" rIns="0" bIns="0"/>
          <a:lstStyle/>
          <a:p>
            <a:endParaRPr/>
          </a:p>
        </p:txBody>
      </p:sp>
      <p:sp>
        <p:nvSpPr>
          <p:cNvPr id="156" name="PlaceHolder 4"/>
          <p:cNvSpPr>
            <a:spLocks noGrp="1"/>
          </p:cNvSpPr>
          <p:nvPr>
            <p:ph type="body"/>
          </p:nvPr>
        </p:nvSpPr>
        <p:spPr>
          <a:xfrm>
            <a:off x="5448240" y="5726160"/>
            <a:ext cx="3011400" cy="653760"/>
          </a:xfrm>
          <a:prstGeom prst="rect">
            <a:avLst/>
          </a:prstGeom>
        </p:spPr>
        <p:txBody>
          <a:bodyPr wrap="none" lIns="0" tIns="0" rIns="0" bIns="0"/>
          <a:lstStyle/>
          <a:p>
            <a:endParaRPr/>
          </a:p>
        </p:txBody>
      </p:sp>
      <p:sp>
        <p:nvSpPr>
          <p:cNvPr id="157" name="PlaceHolder 5"/>
          <p:cNvSpPr>
            <a:spLocks noGrp="1"/>
          </p:cNvSpPr>
          <p:nvPr>
            <p:ph type="body"/>
          </p:nvPr>
        </p:nvSpPr>
        <p:spPr>
          <a:xfrm>
            <a:off x="2286000" y="5726160"/>
            <a:ext cx="3011400" cy="653760"/>
          </a:xfrm>
          <a:prstGeom prst="rect">
            <a:avLst/>
          </a:prstGeom>
        </p:spPr>
        <p:txBody>
          <a:bodyPr wrap="none" lIns="0" tIns="0" rIns="0" bIns="0"/>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159" name="PlaceHolder 2"/>
          <p:cNvSpPr>
            <a:spLocks noGrp="1"/>
          </p:cNvSpPr>
          <p:nvPr>
            <p:ph type="body"/>
          </p:nvPr>
        </p:nvSpPr>
        <p:spPr>
          <a:xfrm>
            <a:off x="2286000" y="5010120"/>
            <a:ext cx="3011400" cy="653760"/>
          </a:xfrm>
          <a:prstGeom prst="rect">
            <a:avLst/>
          </a:prstGeom>
        </p:spPr>
        <p:txBody>
          <a:bodyPr wrap="none" lIns="0" tIns="0" rIns="0" bIns="0"/>
          <a:lstStyle/>
          <a:p>
            <a:endParaRPr/>
          </a:p>
        </p:txBody>
      </p:sp>
      <p:sp>
        <p:nvSpPr>
          <p:cNvPr id="160" name="PlaceHolder 3"/>
          <p:cNvSpPr>
            <a:spLocks noGrp="1"/>
          </p:cNvSpPr>
          <p:nvPr>
            <p:ph type="body"/>
          </p:nvPr>
        </p:nvSpPr>
        <p:spPr>
          <a:xfrm>
            <a:off x="5448240" y="5010120"/>
            <a:ext cx="3011400" cy="653760"/>
          </a:xfrm>
          <a:prstGeom prst="rect">
            <a:avLst/>
          </a:prstGeom>
        </p:spPr>
        <p:txBody>
          <a:bodyPr wrap="none"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16" name="PlaceHolder 2"/>
          <p:cNvSpPr>
            <a:spLocks noGrp="1"/>
          </p:cNvSpPr>
          <p:nvPr>
            <p:ph type="body"/>
          </p:nvPr>
        </p:nvSpPr>
        <p:spPr>
          <a:xfrm>
            <a:off x="2286000" y="5010120"/>
            <a:ext cx="3011400" cy="1371240"/>
          </a:xfrm>
          <a:prstGeom prst="rect">
            <a:avLst/>
          </a:prstGeom>
        </p:spPr>
        <p:txBody>
          <a:bodyPr wrap="none" lIns="0" tIns="0" rIns="0" bIns="0"/>
          <a:lstStyle/>
          <a:p>
            <a:endParaRPr/>
          </a:p>
        </p:txBody>
      </p:sp>
      <p:sp>
        <p:nvSpPr>
          <p:cNvPr id="17" name="PlaceHolder 3"/>
          <p:cNvSpPr>
            <a:spLocks noGrp="1"/>
          </p:cNvSpPr>
          <p:nvPr>
            <p:ph type="body"/>
          </p:nvPr>
        </p:nvSpPr>
        <p:spPr>
          <a:xfrm>
            <a:off x="5448240" y="5010120"/>
            <a:ext cx="3011400" cy="1371240"/>
          </a:xfrm>
          <a:prstGeom prst="rect">
            <a:avLst/>
          </a:prstGeom>
        </p:spPr>
        <p:txBody>
          <a:bodyPr wrap="none"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8"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9" name="PlaceHolder 1"/>
          <p:cNvSpPr>
            <a:spLocks noGrp="1"/>
          </p:cNvSpPr>
          <p:nvPr>
            <p:ph type="subTitle"/>
          </p:nvPr>
        </p:nvSpPr>
        <p:spPr>
          <a:xfrm>
            <a:off x="2286000" y="2895480"/>
            <a:ext cx="6171840" cy="3485880"/>
          </a:xfrm>
          <a:prstGeom prst="rect">
            <a:avLst/>
          </a:prstGeom>
        </p:spPr>
        <p:txBody>
          <a:bodyPr wrap="none"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21" name="PlaceHolder 2"/>
          <p:cNvSpPr>
            <a:spLocks noGrp="1"/>
          </p:cNvSpPr>
          <p:nvPr>
            <p:ph type="body"/>
          </p:nvPr>
        </p:nvSpPr>
        <p:spPr>
          <a:xfrm>
            <a:off x="2286000" y="5010120"/>
            <a:ext cx="3011400" cy="653760"/>
          </a:xfrm>
          <a:prstGeom prst="rect">
            <a:avLst/>
          </a:prstGeom>
        </p:spPr>
        <p:txBody>
          <a:bodyPr wrap="none" lIns="0" tIns="0" rIns="0" bIns="0"/>
          <a:lstStyle/>
          <a:p>
            <a:endParaRPr/>
          </a:p>
        </p:txBody>
      </p:sp>
      <p:sp>
        <p:nvSpPr>
          <p:cNvPr id="22" name="PlaceHolder 3"/>
          <p:cNvSpPr>
            <a:spLocks noGrp="1"/>
          </p:cNvSpPr>
          <p:nvPr>
            <p:ph type="body"/>
          </p:nvPr>
        </p:nvSpPr>
        <p:spPr>
          <a:xfrm>
            <a:off x="2286000" y="5726160"/>
            <a:ext cx="3011400" cy="653760"/>
          </a:xfrm>
          <a:prstGeom prst="rect">
            <a:avLst/>
          </a:prstGeom>
        </p:spPr>
        <p:txBody>
          <a:bodyPr wrap="none" lIns="0" tIns="0" rIns="0" bIns="0"/>
          <a:lstStyle/>
          <a:p>
            <a:endParaRPr/>
          </a:p>
        </p:txBody>
      </p:sp>
      <p:sp>
        <p:nvSpPr>
          <p:cNvPr id="23" name="PlaceHolder 4"/>
          <p:cNvSpPr>
            <a:spLocks noGrp="1"/>
          </p:cNvSpPr>
          <p:nvPr>
            <p:ph type="body"/>
          </p:nvPr>
        </p:nvSpPr>
        <p:spPr>
          <a:xfrm>
            <a:off x="5448240" y="5010120"/>
            <a:ext cx="3011400" cy="1371240"/>
          </a:xfrm>
          <a:prstGeom prst="rect">
            <a:avLst/>
          </a:prstGeom>
        </p:spPr>
        <p:txBody>
          <a:bodyPr wrap="none"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25" name="PlaceHolder 2"/>
          <p:cNvSpPr>
            <a:spLocks noGrp="1"/>
          </p:cNvSpPr>
          <p:nvPr>
            <p:ph type="body"/>
          </p:nvPr>
        </p:nvSpPr>
        <p:spPr>
          <a:xfrm>
            <a:off x="2286000" y="5010120"/>
            <a:ext cx="3011400" cy="1371240"/>
          </a:xfrm>
          <a:prstGeom prst="rect">
            <a:avLst/>
          </a:prstGeom>
        </p:spPr>
        <p:txBody>
          <a:bodyPr wrap="none" lIns="0" tIns="0" rIns="0" bIns="0"/>
          <a:lstStyle/>
          <a:p>
            <a:endParaRPr/>
          </a:p>
        </p:txBody>
      </p:sp>
      <p:sp>
        <p:nvSpPr>
          <p:cNvPr id="26" name="PlaceHolder 3"/>
          <p:cNvSpPr>
            <a:spLocks noGrp="1"/>
          </p:cNvSpPr>
          <p:nvPr>
            <p:ph type="body"/>
          </p:nvPr>
        </p:nvSpPr>
        <p:spPr>
          <a:xfrm>
            <a:off x="5448240" y="5010120"/>
            <a:ext cx="3011400" cy="653760"/>
          </a:xfrm>
          <a:prstGeom prst="rect">
            <a:avLst/>
          </a:prstGeom>
        </p:spPr>
        <p:txBody>
          <a:bodyPr wrap="none" lIns="0" tIns="0" rIns="0" bIns="0"/>
          <a:lstStyle/>
          <a:p>
            <a:endParaRPr/>
          </a:p>
        </p:txBody>
      </p:sp>
      <p:sp>
        <p:nvSpPr>
          <p:cNvPr id="27" name="PlaceHolder 4"/>
          <p:cNvSpPr>
            <a:spLocks noGrp="1"/>
          </p:cNvSpPr>
          <p:nvPr>
            <p:ph type="body"/>
          </p:nvPr>
        </p:nvSpPr>
        <p:spPr>
          <a:xfrm>
            <a:off x="5448240" y="5726160"/>
            <a:ext cx="3011400" cy="653760"/>
          </a:xfrm>
          <a:prstGeom prst="rect">
            <a:avLst/>
          </a:prstGeom>
        </p:spPr>
        <p:txBody>
          <a:bodyPr wrap="none"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2286000" y="2895480"/>
            <a:ext cx="6171840" cy="2053440"/>
          </a:xfrm>
          <a:prstGeom prst="rect">
            <a:avLst/>
          </a:prstGeom>
        </p:spPr>
        <p:txBody>
          <a:bodyPr wrap="none" lIns="0" tIns="0" rIns="0" bIns="0" anchor="ctr"/>
          <a:lstStyle/>
          <a:p>
            <a:endParaRPr/>
          </a:p>
        </p:txBody>
      </p:sp>
      <p:sp>
        <p:nvSpPr>
          <p:cNvPr id="29" name="PlaceHolder 2"/>
          <p:cNvSpPr>
            <a:spLocks noGrp="1"/>
          </p:cNvSpPr>
          <p:nvPr>
            <p:ph type="body"/>
          </p:nvPr>
        </p:nvSpPr>
        <p:spPr>
          <a:xfrm>
            <a:off x="2286000" y="5010120"/>
            <a:ext cx="3011400" cy="653760"/>
          </a:xfrm>
          <a:prstGeom prst="rect">
            <a:avLst/>
          </a:prstGeom>
        </p:spPr>
        <p:txBody>
          <a:bodyPr wrap="none" lIns="0" tIns="0" rIns="0" bIns="0"/>
          <a:lstStyle/>
          <a:p>
            <a:endParaRPr/>
          </a:p>
        </p:txBody>
      </p:sp>
      <p:sp>
        <p:nvSpPr>
          <p:cNvPr id="30" name="PlaceHolder 3"/>
          <p:cNvSpPr>
            <a:spLocks noGrp="1"/>
          </p:cNvSpPr>
          <p:nvPr>
            <p:ph type="body"/>
          </p:nvPr>
        </p:nvSpPr>
        <p:spPr>
          <a:xfrm>
            <a:off x="5448240" y="5010120"/>
            <a:ext cx="3011400" cy="653760"/>
          </a:xfrm>
          <a:prstGeom prst="rect">
            <a:avLst/>
          </a:prstGeom>
        </p:spPr>
        <p:txBody>
          <a:bodyPr wrap="none" lIns="0" tIns="0" rIns="0" bIns="0"/>
          <a:lstStyle/>
          <a:p>
            <a:endParaRPr/>
          </a:p>
        </p:txBody>
      </p:sp>
      <p:sp>
        <p:nvSpPr>
          <p:cNvPr id="31" name="PlaceHolder 4"/>
          <p:cNvSpPr>
            <a:spLocks noGrp="1"/>
          </p:cNvSpPr>
          <p:nvPr>
            <p:ph type="body"/>
          </p:nvPr>
        </p:nvSpPr>
        <p:spPr>
          <a:xfrm>
            <a:off x="2286000" y="5726160"/>
            <a:ext cx="6171120" cy="653760"/>
          </a:xfrm>
          <a:prstGeom prst="rect">
            <a:avLst/>
          </a:prstGeom>
        </p:spPr>
        <p:txBody>
          <a:bodyPr wrap="none"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Line 1"/>
          <p:cNvSpPr/>
          <p:nvPr/>
        </p:nvSpPr>
        <p:spPr>
          <a:xfrm>
            <a:off x="8762760" y="0"/>
            <a:ext cx="0" cy="6858000"/>
          </a:xfrm>
          <a:prstGeom prst="line">
            <a:avLst/>
          </a:prstGeom>
          <a:ln w="38160">
            <a:solidFill>
              <a:srgbClr val="FEC2AE"/>
            </a:solidFill>
            <a:round/>
          </a:ln>
        </p:spPr>
      </p:sp>
      <p:sp>
        <p:nvSpPr>
          <p:cNvPr id="12" name="Line 2"/>
          <p:cNvSpPr/>
          <p:nvPr/>
        </p:nvSpPr>
        <p:spPr>
          <a:xfrm>
            <a:off x="75960" y="0"/>
            <a:ext cx="0" cy="6858000"/>
          </a:xfrm>
          <a:prstGeom prst="line">
            <a:avLst/>
          </a:prstGeom>
          <a:ln w="57240">
            <a:solidFill>
              <a:srgbClr val="FEC2AE"/>
            </a:solidFill>
            <a:round/>
          </a:ln>
        </p:spPr>
      </p:sp>
      <p:sp>
        <p:nvSpPr>
          <p:cNvPr id="2" name="Line 3"/>
          <p:cNvSpPr/>
          <p:nvPr/>
        </p:nvSpPr>
        <p:spPr>
          <a:xfrm>
            <a:off x="8991360" y="0"/>
            <a:ext cx="0" cy="6858000"/>
          </a:xfrm>
          <a:prstGeom prst="line">
            <a:avLst/>
          </a:prstGeom>
          <a:ln w="19080">
            <a:solidFill>
              <a:srgbClr val="FE8637"/>
            </a:solidFill>
            <a:round/>
          </a:ln>
        </p:spPr>
      </p:sp>
      <p:sp>
        <p:nvSpPr>
          <p:cNvPr id="3" name="CustomShape 4"/>
          <p:cNvSpPr/>
          <p:nvPr/>
        </p:nvSpPr>
        <p:spPr>
          <a:xfrm>
            <a:off x="8839080" y="0"/>
            <a:ext cx="304560" cy="6857640"/>
          </a:xfrm>
          <a:prstGeom prst="rect">
            <a:avLst/>
          </a:prstGeom>
          <a:solidFill>
            <a:srgbClr val="FEC2AE"/>
          </a:solidFill>
        </p:spPr>
      </p:sp>
      <p:sp>
        <p:nvSpPr>
          <p:cNvPr id="4" name="Line 5"/>
          <p:cNvSpPr/>
          <p:nvPr/>
        </p:nvSpPr>
        <p:spPr>
          <a:xfrm>
            <a:off x="8915400" y="0"/>
            <a:ext cx="0" cy="6858000"/>
          </a:xfrm>
          <a:prstGeom prst="line">
            <a:avLst/>
          </a:prstGeom>
          <a:ln w="9360">
            <a:solidFill>
              <a:srgbClr val="FE8637"/>
            </a:solidFill>
            <a:round/>
          </a:ln>
        </p:spPr>
      </p:sp>
      <p:sp>
        <p:nvSpPr>
          <p:cNvPr id="5" name="CustomShape 6"/>
          <p:cNvSpPr/>
          <p:nvPr/>
        </p:nvSpPr>
        <p:spPr>
          <a:xfrm>
            <a:off x="8156520" y="5715000"/>
            <a:ext cx="548280" cy="548280"/>
          </a:xfrm>
          <a:prstGeom prst="ellipse">
            <a:avLst/>
          </a:prstGeom>
          <a:solidFill>
            <a:srgbClr val="FE8637"/>
          </a:solidFill>
        </p:spPr>
      </p:sp>
      <p:sp>
        <p:nvSpPr>
          <p:cNvPr id="6" name="PlaceHolder 7"/>
          <p:cNvSpPr>
            <a:spLocks noGrp="1"/>
          </p:cNvSpPr>
          <p:nvPr>
            <p:ph type="title"/>
          </p:nvPr>
        </p:nvSpPr>
        <p:spPr>
          <a:xfrm>
            <a:off x="457200" y="274680"/>
            <a:ext cx="7467120" cy="1142640"/>
          </a:xfrm>
          <a:prstGeom prst="rect">
            <a:avLst/>
          </a:prstGeom>
        </p:spPr>
        <p:txBody>
          <a:bodyPr lIns="90000" tIns="45000" rIns="90000" bIns="45000" anchor="b"/>
          <a:lstStyle/>
          <a:p>
            <a:pPr>
              <a:lnSpc>
                <a:spcPct val="100000"/>
              </a:lnSpc>
            </a:pPr>
            <a:r>
              <a:rPr lang="ru-RU" sz="3000">
                <a:solidFill>
                  <a:srgbClr val="575F6D"/>
                </a:solidFill>
                <a:latin typeface="Century Schoolbook"/>
              </a:rPr>
              <a:t>Для правки текста заголовка щелкните мышьюОбразец заголовка</a:t>
            </a:r>
            <a:endParaRPr/>
          </a:p>
        </p:txBody>
      </p:sp>
      <p:sp>
        <p:nvSpPr>
          <p:cNvPr id="7" name="PlaceHolder 8"/>
          <p:cNvSpPr>
            <a:spLocks noGrp="1"/>
          </p:cNvSpPr>
          <p:nvPr>
            <p:ph type="body"/>
          </p:nvPr>
        </p:nvSpPr>
        <p:spPr>
          <a:xfrm>
            <a:off x="457200" y="1600200"/>
            <a:ext cx="7467120" cy="4873320"/>
          </a:xfrm>
          <a:prstGeom prst="rect">
            <a:avLst/>
          </a:prstGeom>
        </p:spPr>
        <p:txBody>
          <a:bodyPr lIns="90000" tIns="45000" rIns="90000" bIns="45000"/>
          <a:lstStyle/>
          <a:p>
            <a:pPr>
              <a:buSzPct val="25000"/>
              <a:buFont typeface="StarSymbol"/>
              <a:buChar char=""/>
            </a:pPr>
            <a:r>
              <a:rPr lang="ru-RU" sz="2400">
                <a:solidFill>
                  <a:srgbClr val="000000"/>
                </a:solidFill>
                <a:latin typeface="Century Schoolbook"/>
              </a:rPr>
              <a:t>Для правки структуры щелкните мышью</a:t>
            </a:r>
            <a:endParaRPr/>
          </a:p>
          <a:p>
            <a:pPr lvl="1">
              <a:buSzPct val="25000"/>
              <a:buFont typeface="StarSymbol"/>
              <a:buChar char=""/>
            </a:pPr>
            <a:r>
              <a:rPr lang="ru-RU" sz="2400">
                <a:solidFill>
                  <a:srgbClr val="000000"/>
                </a:solidFill>
                <a:latin typeface="Century Schoolbook"/>
              </a:rPr>
              <a:t>Второй уровень структуры</a:t>
            </a:r>
            <a:endParaRPr/>
          </a:p>
          <a:p>
            <a:pPr lvl="2">
              <a:buSzPct val="25000"/>
              <a:buFont typeface="StarSymbol"/>
              <a:buChar char=""/>
            </a:pPr>
            <a:r>
              <a:rPr lang="ru-RU" sz="2400">
                <a:solidFill>
                  <a:srgbClr val="000000"/>
                </a:solidFill>
                <a:latin typeface="Century Schoolbook"/>
              </a:rPr>
              <a:t>Третий уровень структуры</a:t>
            </a:r>
            <a:endParaRPr/>
          </a:p>
          <a:p>
            <a:pPr lvl="3">
              <a:buSzPct val="25000"/>
              <a:buFont typeface="StarSymbol"/>
              <a:buChar char=""/>
            </a:pPr>
            <a:r>
              <a:rPr lang="ru-RU" sz="2400">
                <a:solidFill>
                  <a:srgbClr val="000000"/>
                </a:solidFill>
                <a:latin typeface="Century Schoolbook"/>
              </a:rPr>
              <a:t>Четвёртый уровень структуры</a:t>
            </a:r>
            <a:endParaRPr/>
          </a:p>
          <a:p>
            <a:pPr lvl="4">
              <a:buSzPct val="25000"/>
              <a:buFont typeface="StarSymbol"/>
              <a:buChar char=""/>
            </a:pPr>
            <a:r>
              <a:rPr lang="ru-RU" sz="2400">
                <a:solidFill>
                  <a:srgbClr val="000000"/>
                </a:solidFill>
                <a:latin typeface="Century Schoolbook"/>
              </a:rPr>
              <a:t>Пятый уровень структуры</a:t>
            </a:r>
            <a:endParaRPr/>
          </a:p>
          <a:p>
            <a:pPr lvl="5">
              <a:buSzPct val="25000"/>
              <a:buFont typeface="StarSymbol"/>
              <a:buChar char=""/>
            </a:pPr>
            <a:r>
              <a:rPr lang="ru-RU" sz="2400">
                <a:solidFill>
                  <a:srgbClr val="000000"/>
                </a:solidFill>
                <a:latin typeface="Century Schoolbook"/>
              </a:rPr>
              <a:t>Шестой уровень структуры</a:t>
            </a:r>
            <a:endParaRPr/>
          </a:p>
          <a:p>
            <a:pPr>
              <a:lnSpc>
                <a:spcPct val="100000"/>
              </a:lnSpc>
              <a:buSzPct val="25000"/>
              <a:buFont typeface="Wingdings" charset="2"/>
              <a:buChar char=""/>
            </a:pPr>
            <a:r>
              <a:rPr lang="ru-RU" sz="2400">
                <a:solidFill>
                  <a:srgbClr val="000000"/>
                </a:solidFill>
                <a:latin typeface="Century Schoolbook"/>
              </a:rPr>
              <a:t>Седьмой уровень структурыОбразец текста</a:t>
            </a:r>
            <a:endParaRPr/>
          </a:p>
          <a:p>
            <a:pPr lvl="1">
              <a:lnSpc>
                <a:spcPct val="100000"/>
              </a:lnSpc>
              <a:buSzPct val="25000"/>
              <a:buFont typeface="StarSymbol"/>
              <a:buChar char=""/>
            </a:pPr>
            <a:r>
              <a:rPr lang="ru-RU" sz="2100">
                <a:solidFill>
                  <a:srgbClr val="000000"/>
                </a:solidFill>
                <a:latin typeface="Century Schoolbook"/>
              </a:rPr>
              <a:t>Второй уровень</a:t>
            </a:r>
            <a:endParaRPr/>
          </a:p>
          <a:p>
            <a:pPr lvl="2">
              <a:lnSpc>
                <a:spcPct val="100000"/>
              </a:lnSpc>
              <a:buSzPct val="25000"/>
              <a:buFont typeface="StarSymbol"/>
              <a:buChar char=""/>
            </a:pPr>
            <a:r>
              <a:rPr lang="ru-RU">
                <a:solidFill>
                  <a:srgbClr val="000000"/>
                </a:solidFill>
                <a:latin typeface="Century Schoolbook"/>
              </a:rPr>
              <a:t>Третий уровень</a:t>
            </a:r>
            <a:endParaRPr/>
          </a:p>
          <a:p>
            <a:pPr lvl="3">
              <a:lnSpc>
                <a:spcPct val="100000"/>
              </a:lnSpc>
              <a:buSzPct val="25000"/>
              <a:buFont typeface="StarSymbol"/>
              <a:buChar char=""/>
            </a:pPr>
            <a:r>
              <a:rPr lang="ru-RU">
                <a:solidFill>
                  <a:srgbClr val="000000"/>
                </a:solidFill>
                <a:latin typeface="Century Schoolbook"/>
              </a:rPr>
              <a:t>Четвертый уровень</a:t>
            </a:r>
            <a:endParaRPr/>
          </a:p>
          <a:p>
            <a:pPr lvl="4">
              <a:lnSpc>
                <a:spcPct val="100000"/>
              </a:lnSpc>
              <a:buSzPct val="25000"/>
              <a:buFont typeface="StarSymbol"/>
              <a:buChar char=""/>
            </a:pPr>
            <a:r>
              <a:rPr lang="ru-RU" sz="1600">
                <a:solidFill>
                  <a:srgbClr val="000000"/>
                </a:solidFill>
                <a:latin typeface="Century Schoolbook"/>
              </a:rPr>
              <a:t>Пятый уровень</a:t>
            </a:r>
            <a:endParaRPr/>
          </a:p>
        </p:txBody>
      </p:sp>
      <p:sp>
        <p:nvSpPr>
          <p:cNvPr id="8" name="PlaceHolder 9"/>
          <p:cNvSpPr>
            <a:spLocks noGrp="1"/>
          </p:cNvSpPr>
          <p:nvPr>
            <p:ph type="dt"/>
          </p:nvPr>
        </p:nvSpPr>
        <p:spPr>
          <a:xfrm rot="5400000">
            <a:off x="7589520" y="1081800"/>
            <a:ext cx="2011320" cy="383760"/>
          </a:xfrm>
          <a:prstGeom prst="rect">
            <a:avLst/>
          </a:prstGeom>
        </p:spPr>
        <p:txBody>
          <a:bodyPr lIns="90000" tIns="45000" rIns="90000" bIns="45000" anchor="ctr"/>
          <a:lstStyle/>
          <a:p>
            <a:pPr algn="r">
              <a:lnSpc>
                <a:spcPct val="100000"/>
              </a:lnSpc>
            </a:pPr>
            <a:r>
              <a:rPr lang="ru-RU" sz="1200">
                <a:solidFill>
                  <a:srgbClr val="575F6D"/>
                </a:solidFill>
                <a:latin typeface="Century Schoolbook"/>
              </a:rPr>
              <a:t>5.12.13</a:t>
            </a:r>
            <a:endParaRPr/>
          </a:p>
        </p:txBody>
      </p:sp>
      <p:sp>
        <p:nvSpPr>
          <p:cNvPr id="9" name="PlaceHolder 10"/>
          <p:cNvSpPr>
            <a:spLocks noGrp="1"/>
          </p:cNvSpPr>
          <p:nvPr>
            <p:ph type="sldNum"/>
          </p:nvPr>
        </p:nvSpPr>
        <p:spPr>
          <a:xfrm>
            <a:off x="8129160" y="5734080"/>
            <a:ext cx="609120" cy="520920"/>
          </a:xfrm>
          <a:prstGeom prst="rect">
            <a:avLst/>
          </a:prstGeom>
        </p:spPr>
        <p:txBody>
          <a:bodyPr lIns="90000" tIns="45000" rIns="90000" bIns="45000" anchor="ctr"/>
          <a:lstStyle/>
          <a:p>
            <a:pPr algn="ctr">
              <a:lnSpc>
                <a:spcPct val="100000"/>
              </a:lnSpc>
            </a:pPr>
            <a:fld id="{FCC46289-F337-420E-A0C6-89ED4D4407A9}" type="slidenum">
              <a:rPr lang="ru-RU" sz="1400" b="1">
                <a:solidFill>
                  <a:srgbClr val="FFFFFF"/>
                </a:solidFill>
                <a:latin typeface="Century Schoolbook"/>
              </a:rPr>
              <a:pPr algn="ctr">
                <a:lnSpc>
                  <a:spcPct val="100000"/>
                </a:lnSpc>
              </a:pPr>
              <a:t>‹#›</a:t>
            </a:fld>
            <a:endParaRPr/>
          </a:p>
        </p:txBody>
      </p:sp>
      <p:sp>
        <p:nvSpPr>
          <p:cNvPr id="10" name="PlaceHolder 11"/>
          <p:cNvSpPr>
            <a:spLocks noGrp="1"/>
          </p:cNvSpPr>
          <p:nvPr>
            <p:ph type="ftr"/>
          </p:nvPr>
        </p:nvSpPr>
        <p:spPr>
          <a:xfrm rot="5400000">
            <a:off x="6990480" y="3737160"/>
            <a:ext cx="3200040" cy="365400"/>
          </a:xfrm>
          <a:prstGeom prst="rect">
            <a:avLst/>
          </a:prstGeom>
        </p:spPr>
        <p:txBody>
          <a:bodyPr lIns="90000" tIns="45000" rIns="90000" bIns="45000" anchor="ctr"/>
          <a:lstStyle/>
          <a:p>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 name="Line 1"/>
          <p:cNvSpPr/>
          <p:nvPr/>
        </p:nvSpPr>
        <p:spPr>
          <a:xfrm>
            <a:off x="8762760" y="0"/>
            <a:ext cx="0" cy="6858000"/>
          </a:xfrm>
          <a:prstGeom prst="line">
            <a:avLst/>
          </a:prstGeom>
          <a:ln w="38160">
            <a:solidFill>
              <a:srgbClr val="FEC2AE"/>
            </a:solidFill>
            <a:round/>
          </a:ln>
        </p:spPr>
      </p:sp>
      <p:sp>
        <p:nvSpPr>
          <p:cNvPr id="44" name="Line 2"/>
          <p:cNvSpPr/>
          <p:nvPr/>
        </p:nvSpPr>
        <p:spPr>
          <a:xfrm>
            <a:off x="75960" y="0"/>
            <a:ext cx="0" cy="6858000"/>
          </a:xfrm>
          <a:prstGeom prst="line">
            <a:avLst/>
          </a:prstGeom>
          <a:ln w="57240">
            <a:solidFill>
              <a:srgbClr val="FEC2AE"/>
            </a:solidFill>
            <a:round/>
          </a:ln>
        </p:spPr>
      </p:sp>
      <p:sp>
        <p:nvSpPr>
          <p:cNvPr id="45" name="Line 3"/>
          <p:cNvSpPr/>
          <p:nvPr/>
        </p:nvSpPr>
        <p:spPr>
          <a:xfrm>
            <a:off x="8991360" y="0"/>
            <a:ext cx="0" cy="6858000"/>
          </a:xfrm>
          <a:prstGeom prst="line">
            <a:avLst/>
          </a:prstGeom>
          <a:ln w="19080">
            <a:solidFill>
              <a:srgbClr val="FE8637"/>
            </a:solidFill>
            <a:round/>
          </a:ln>
        </p:spPr>
      </p:sp>
      <p:sp>
        <p:nvSpPr>
          <p:cNvPr id="46" name="CustomShape 4"/>
          <p:cNvSpPr/>
          <p:nvPr/>
        </p:nvSpPr>
        <p:spPr>
          <a:xfrm>
            <a:off x="8839080" y="0"/>
            <a:ext cx="304560" cy="6857640"/>
          </a:xfrm>
          <a:prstGeom prst="rect">
            <a:avLst/>
          </a:prstGeom>
          <a:solidFill>
            <a:srgbClr val="FEC2AE"/>
          </a:solidFill>
        </p:spPr>
      </p:sp>
      <p:sp>
        <p:nvSpPr>
          <p:cNvPr id="47" name="Line 5"/>
          <p:cNvSpPr/>
          <p:nvPr/>
        </p:nvSpPr>
        <p:spPr>
          <a:xfrm>
            <a:off x="8915400" y="0"/>
            <a:ext cx="0" cy="6858000"/>
          </a:xfrm>
          <a:prstGeom prst="line">
            <a:avLst/>
          </a:prstGeom>
          <a:ln w="9360">
            <a:solidFill>
              <a:srgbClr val="FE8637"/>
            </a:solidFill>
            <a:round/>
          </a:ln>
        </p:spPr>
      </p:sp>
      <p:sp>
        <p:nvSpPr>
          <p:cNvPr id="48" name="CustomShape 6"/>
          <p:cNvSpPr/>
          <p:nvPr/>
        </p:nvSpPr>
        <p:spPr>
          <a:xfrm>
            <a:off x="8156520" y="5715000"/>
            <a:ext cx="548280" cy="548280"/>
          </a:xfrm>
          <a:prstGeom prst="ellipse">
            <a:avLst/>
          </a:prstGeom>
          <a:solidFill>
            <a:srgbClr val="FE8637"/>
          </a:solidFill>
        </p:spPr>
      </p:sp>
      <p:sp>
        <p:nvSpPr>
          <p:cNvPr id="49" name="PlaceHolder 7"/>
          <p:cNvSpPr>
            <a:spLocks noGrp="1"/>
          </p:cNvSpPr>
          <p:nvPr>
            <p:ph type="title"/>
          </p:nvPr>
        </p:nvSpPr>
        <p:spPr>
          <a:xfrm>
            <a:off x="2286000" y="3124080"/>
            <a:ext cx="6171840" cy="1893960"/>
          </a:xfrm>
          <a:prstGeom prst="rect">
            <a:avLst/>
          </a:prstGeom>
        </p:spPr>
        <p:txBody>
          <a:bodyPr lIns="90000" tIns="45000" rIns="90000" bIns="45000" anchor="b"/>
          <a:lstStyle/>
          <a:p>
            <a:pPr>
              <a:lnSpc>
                <a:spcPct val="100000"/>
              </a:lnSpc>
            </a:pPr>
            <a:r>
              <a:rPr lang="ru-RU" sz="3000" b="1">
                <a:solidFill>
                  <a:srgbClr val="575F6D"/>
                </a:solidFill>
                <a:latin typeface="Century Schoolbook"/>
              </a:rPr>
              <a:t>Для правки текста заголовка щелкните мышьюОбразец заголовка</a:t>
            </a:r>
            <a:endParaRPr/>
          </a:p>
        </p:txBody>
      </p:sp>
      <p:sp>
        <p:nvSpPr>
          <p:cNvPr id="50" name="PlaceHolder 8"/>
          <p:cNvSpPr>
            <a:spLocks noGrp="1"/>
          </p:cNvSpPr>
          <p:nvPr>
            <p:ph type="dt"/>
          </p:nvPr>
        </p:nvSpPr>
        <p:spPr>
          <a:xfrm rot="5400000">
            <a:off x="7765200" y="1174320"/>
            <a:ext cx="2285640" cy="380520"/>
          </a:xfrm>
          <a:prstGeom prst="rect">
            <a:avLst/>
          </a:prstGeom>
        </p:spPr>
        <p:txBody>
          <a:bodyPr lIns="90000" tIns="45000" rIns="90000" bIns="45000" anchor="ctr"/>
          <a:lstStyle/>
          <a:p>
            <a:pPr algn="r">
              <a:lnSpc>
                <a:spcPct val="100000"/>
              </a:lnSpc>
            </a:pPr>
            <a:r>
              <a:rPr lang="ru-RU" sz="1200">
                <a:solidFill>
                  <a:srgbClr val="575F6D"/>
                </a:solidFill>
                <a:latin typeface="Century Schoolbook"/>
              </a:rPr>
              <a:t>5.12.13</a:t>
            </a:r>
            <a:endParaRPr/>
          </a:p>
        </p:txBody>
      </p:sp>
      <p:sp>
        <p:nvSpPr>
          <p:cNvPr id="51" name="PlaceHolder 9"/>
          <p:cNvSpPr>
            <a:spLocks noGrp="1"/>
          </p:cNvSpPr>
          <p:nvPr>
            <p:ph type="ftr"/>
          </p:nvPr>
        </p:nvSpPr>
        <p:spPr>
          <a:xfrm rot="5400000">
            <a:off x="7077240" y="4181400"/>
            <a:ext cx="3657240" cy="383760"/>
          </a:xfrm>
          <a:prstGeom prst="rect">
            <a:avLst/>
          </a:prstGeom>
        </p:spPr>
        <p:txBody>
          <a:bodyPr lIns="90000" tIns="45000" rIns="90000" bIns="45000" anchor="ctr"/>
          <a:lstStyle/>
          <a:p>
            <a:endParaRPr/>
          </a:p>
        </p:txBody>
      </p:sp>
      <p:sp>
        <p:nvSpPr>
          <p:cNvPr id="52" name="CustomShape 10"/>
          <p:cNvSpPr/>
          <p:nvPr/>
        </p:nvSpPr>
        <p:spPr>
          <a:xfrm>
            <a:off x="380880" y="0"/>
            <a:ext cx="609120" cy="6857640"/>
          </a:xfrm>
          <a:prstGeom prst="rect">
            <a:avLst/>
          </a:prstGeom>
          <a:solidFill>
            <a:srgbClr val="FEC2AE"/>
          </a:solidFill>
        </p:spPr>
      </p:sp>
      <p:sp>
        <p:nvSpPr>
          <p:cNvPr id="53" name="CustomShape 11"/>
          <p:cNvSpPr/>
          <p:nvPr/>
        </p:nvSpPr>
        <p:spPr>
          <a:xfrm>
            <a:off x="276480" y="0"/>
            <a:ext cx="104400" cy="6857640"/>
          </a:xfrm>
          <a:prstGeom prst="rect">
            <a:avLst/>
          </a:prstGeom>
          <a:solidFill>
            <a:srgbClr val="FED9CD"/>
          </a:solidFill>
        </p:spPr>
      </p:sp>
      <p:sp>
        <p:nvSpPr>
          <p:cNvPr id="54" name="CustomShape 12"/>
          <p:cNvSpPr/>
          <p:nvPr/>
        </p:nvSpPr>
        <p:spPr>
          <a:xfrm>
            <a:off x="990720" y="0"/>
            <a:ext cx="181440" cy="6857640"/>
          </a:xfrm>
          <a:prstGeom prst="rect">
            <a:avLst/>
          </a:prstGeom>
          <a:solidFill>
            <a:srgbClr val="FED9CD"/>
          </a:solidFill>
        </p:spPr>
      </p:sp>
      <p:sp>
        <p:nvSpPr>
          <p:cNvPr id="55" name="CustomShape 13"/>
          <p:cNvSpPr/>
          <p:nvPr/>
        </p:nvSpPr>
        <p:spPr>
          <a:xfrm>
            <a:off x="1141200" y="0"/>
            <a:ext cx="230040" cy="6857640"/>
          </a:xfrm>
          <a:prstGeom prst="rect">
            <a:avLst/>
          </a:prstGeom>
          <a:solidFill>
            <a:srgbClr val="FEEDE8"/>
          </a:solidFill>
        </p:spPr>
      </p:sp>
      <p:sp>
        <p:nvSpPr>
          <p:cNvPr id="56" name="Line 14"/>
          <p:cNvSpPr/>
          <p:nvPr/>
        </p:nvSpPr>
        <p:spPr>
          <a:xfrm>
            <a:off x="106200" y="0"/>
            <a:ext cx="0" cy="6858000"/>
          </a:xfrm>
          <a:prstGeom prst="line">
            <a:avLst/>
          </a:prstGeom>
          <a:ln w="57240">
            <a:solidFill>
              <a:srgbClr val="FEC2AE"/>
            </a:solidFill>
            <a:round/>
          </a:ln>
        </p:spPr>
      </p:sp>
      <p:sp>
        <p:nvSpPr>
          <p:cNvPr id="57" name="Line 15"/>
          <p:cNvSpPr/>
          <p:nvPr/>
        </p:nvSpPr>
        <p:spPr>
          <a:xfrm>
            <a:off x="914400" y="0"/>
            <a:ext cx="0" cy="6858000"/>
          </a:xfrm>
          <a:prstGeom prst="line">
            <a:avLst/>
          </a:prstGeom>
          <a:ln w="57240">
            <a:solidFill>
              <a:srgbClr val="FEEDE8"/>
            </a:solidFill>
            <a:round/>
          </a:ln>
        </p:spPr>
      </p:sp>
      <p:sp>
        <p:nvSpPr>
          <p:cNvPr id="58" name="Line 16"/>
          <p:cNvSpPr/>
          <p:nvPr/>
        </p:nvSpPr>
        <p:spPr>
          <a:xfrm>
            <a:off x="853920" y="0"/>
            <a:ext cx="0" cy="6858000"/>
          </a:xfrm>
          <a:prstGeom prst="line">
            <a:avLst/>
          </a:prstGeom>
          <a:ln w="57240">
            <a:solidFill>
              <a:srgbClr val="FEC2AE"/>
            </a:solidFill>
            <a:round/>
          </a:ln>
        </p:spPr>
      </p:sp>
      <p:sp>
        <p:nvSpPr>
          <p:cNvPr id="59" name="Line 17"/>
          <p:cNvSpPr/>
          <p:nvPr/>
        </p:nvSpPr>
        <p:spPr>
          <a:xfrm>
            <a:off x="1726560" y="0"/>
            <a:ext cx="0" cy="6858000"/>
          </a:xfrm>
          <a:prstGeom prst="line">
            <a:avLst/>
          </a:prstGeom>
          <a:ln w="28440">
            <a:solidFill>
              <a:srgbClr val="FEC2AE"/>
            </a:solidFill>
            <a:round/>
          </a:ln>
        </p:spPr>
      </p:sp>
      <p:sp>
        <p:nvSpPr>
          <p:cNvPr id="60" name="Line 18"/>
          <p:cNvSpPr/>
          <p:nvPr/>
        </p:nvSpPr>
        <p:spPr>
          <a:xfrm>
            <a:off x="1066680" y="0"/>
            <a:ext cx="0" cy="6858000"/>
          </a:xfrm>
          <a:prstGeom prst="line">
            <a:avLst/>
          </a:prstGeom>
          <a:ln w="9360">
            <a:solidFill>
              <a:srgbClr val="FEC2AE"/>
            </a:solidFill>
            <a:round/>
          </a:ln>
        </p:spPr>
      </p:sp>
      <p:sp>
        <p:nvSpPr>
          <p:cNvPr id="61" name="Line 19"/>
          <p:cNvSpPr/>
          <p:nvPr/>
        </p:nvSpPr>
        <p:spPr>
          <a:xfrm>
            <a:off x="9113760" y="0"/>
            <a:ext cx="0" cy="6858000"/>
          </a:xfrm>
          <a:prstGeom prst="line">
            <a:avLst/>
          </a:prstGeom>
          <a:ln w="57240">
            <a:solidFill>
              <a:srgbClr val="FEC2AE"/>
            </a:solidFill>
            <a:round/>
          </a:ln>
        </p:spPr>
      </p:sp>
      <p:sp>
        <p:nvSpPr>
          <p:cNvPr id="62" name="CustomShape 20"/>
          <p:cNvSpPr/>
          <p:nvPr/>
        </p:nvSpPr>
        <p:spPr>
          <a:xfrm>
            <a:off x="1219320" y="0"/>
            <a:ext cx="75960" cy="6857640"/>
          </a:xfrm>
          <a:prstGeom prst="rect">
            <a:avLst/>
          </a:prstGeom>
          <a:solidFill>
            <a:srgbClr val="FEC2AE"/>
          </a:solidFill>
        </p:spPr>
      </p:sp>
      <p:sp>
        <p:nvSpPr>
          <p:cNvPr id="63" name="CustomShape 21"/>
          <p:cNvSpPr/>
          <p:nvPr/>
        </p:nvSpPr>
        <p:spPr>
          <a:xfrm>
            <a:off x="609480" y="3429000"/>
            <a:ext cx="1294920" cy="1294920"/>
          </a:xfrm>
          <a:prstGeom prst="ellipse">
            <a:avLst/>
          </a:prstGeom>
          <a:solidFill>
            <a:srgbClr val="FE8637"/>
          </a:solidFill>
        </p:spPr>
      </p:sp>
      <p:sp>
        <p:nvSpPr>
          <p:cNvPr id="64" name="CustomShape 22"/>
          <p:cNvSpPr/>
          <p:nvPr/>
        </p:nvSpPr>
        <p:spPr>
          <a:xfrm>
            <a:off x="1309680" y="4866840"/>
            <a:ext cx="641160" cy="641160"/>
          </a:xfrm>
          <a:prstGeom prst="ellipse">
            <a:avLst/>
          </a:prstGeom>
          <a:solidFill>
            <a:srgbClr val="FE8637"/>
          </a:solidFill>
        </p:spPr>
      </p:sp>
      <p:sp>
        <p:nvSpPr>
          <p:cNvPr id="65" name="CustomShape 23"/>
          <p:cNvSpPr/>
          <p:nvPr/>
        </p:nvSpPr>
        <p:spPr>
          <a:xfrm>
            <a:off x="1091160" y="5500800"/>
            <a:ext cx="136800" cy="136800"/>
          </a:xfrm>
          <a:prstGeom prst="ellipse">
            <a:avLst/>
          </a:prstGeom>
          <a:solidFill>
            <a:srgbClr val="FE8637"/>
          </a:solidFill>
        </p:spPr>
      </p:sp>
      <p:sp>
        <p:nvSpPr>
          <p:cNvPr id="66" name="CustomShape 24"/>
          <p:cNvSpPr/>
          <p:nvPr/>
        </p:nvSpPr>
        <p:spPr>
          <a:xfrm>
            <a:off x="1664280" y="5788080"/>
            <a:ext cx="273960" cy="273960"/>
          </a:xfrm>
          <a:prstGeom prst="ellipse">
            <a:avLst/>
          </a:prstGeom>
          <a:solidFill>
            <a:srgbClr val="FE8637"/>
          </a:solidFill>
        </p:spPr>
      </p:sp>
      <p:sp>
        <p:nvSpPr>
          <p:cNvPr id="67" name="CustomShape 25"/>
          <p:cNvSpPr/>
          <p:nvPr/>
        </p:nvSpPr>
        <p:spPr>
          <a:xfrm>
            <a:off x="1905120" y="4495680"/>
            <a:ext cx="365400" cy="365400"/>
          </a:xfrm>
          <a:prstGeom prst="ellipse">
            <a:avLst/>
          </a:prstGeom>
          <a:solidFill>
            <a:srgbClr val="FE8637"/>
          </a:solidFill>
        </p:spPr>
      </p:sp>
      <p:sp>
        <p:nvSpPr>
          <p:cNvPr id="68" name="PlaceHolder 26"/>
          <p:cNvSpPr>
            <a:spLocks noGrp="1"/>
          </p:cNvSpPr>
          <p:nvPr>
            <p:ph type="sldNum"/>
          </p:nvPr>
        </p:nvSpPr>
        <p:spPr>
          <a:xfrm>
            <a:off x="1325520" y="4928760"/>
            <a:ext cx="609120" cy="517320"/>
          </a:xfrm>
          <a:prstGeom prst="rect">
            <a:avLst/>
          </a:prstGeom>
        </p:spPr>
        <p:txBody>
          <a:bodyPr lIns="90000" tIns="45000" rIns="90000" bIns="45000" anchor="ctr"/>
          <a:lstStyle/>
          <a:p>
            <a:pPr algn="ctr">
              <a:lnSpc>
                <a:spcPct val="100000"/>
              </a:lnSpc>
            </a:pPr>
            <a:fld id="{4DB5DB87-1345-4117-8297-DBB83ECB4EC5}" type="slidenum">
              <a:rPr lang="ru-RU" sz="1400" b="1">
                <a:solidFill>
                  <a:srgbClr val="FFFFFF"/>
                </a:solidFill>
                <a:latin typeface="Century Schoolbook"/>
              </a:rPr>
              <a:pPr algn="ctr">
                <a:lnSpc>
                  <a:spcPct val="100000"/>
                </a:lnSpc>
              </a:pPr>
              <a:t>‹#›</a:t>
            </a:fld>
            <a:endParaRPr/>
          </a:p>
        </p:txBody>
      </p:sp>
      <p:sp>
        <p:nvSpPr>
          <p:cNvPr id="69" name="PlaceHolder 27"/>
          <p:cNvSpPr>
            <a:spLocks noGrp="1"/>
          </p:cNvSpPr>
          <p:nvPr>
            <p:ph type="body"/>
          </p:nvPr>
        </p:nvSpPr>
        <p:spPr>
          <a:xfrm>
            <a:off x="457200" y="1604520"/>
            <a:ext cx="8046360" cy="3977280"/>
          </a:xfrm>
          <a:prstGeom prst="rect">
            <a:avLst/>
          </a:prstGeom>
        </p:spPr>
        <p:txBody>
          <a:bodyPr wrap="none" lIns="0" tIns="0" rIns="0" bIns="0"/>
          <a:lstStyl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575F6D"/>
        </a:solidFill>
        <a:effectLst/>
      </p:bgPr>
    </p:bg>
    <p:spTree>
      <p:nvGrpSpPr>
        <p:cNvPr id="1" name=""/>
        <p:cNvGrpSpPr/>
        <p:nvPr/>
      </p:nvGrpSpPr>
      <p:grpSpPr>
        <a:xfrm>
          <a:off x="0" y="0"/>
          <a:ext cx="0" cy="0"/>
          <a:chOff x="0" y="0"/>
          <a:chExt cx="0" cy="0"/>
        </a:xfrm>
      </p:grpSpPr>
      <p:sp>
        <p:nvSpPr>
          <p:cNvPr id="102" name="Line 1"/>
          <p:cNvSpPr/>
          <p:nvPr/>
        </p:nvSpPr>
        <p:spPr>
          <a:xfrm>
            <a:off x="8762760" y="0"/>
            <a:ext cx="0" cy="6858000"/>
          </a:xfrm>
          <a:prstGeom prst="line">
            <a:avLst/>
          </a:prstGeom>
          <a:ln w="38160">
            <a:solidFill>
              <a:srgbClr val="FEC2AE"/>
            </a:solidFill>
            <a:round/>
          </a:ln>
        </p:spPr>
      </p:sp>
      <p:sp>
        <p:nvSpPr>
          <p:cNvPr id="103" name="Line 2"/>
          <p:cNvSpPr/>
          <p:nvPr/>
        </p:nvSpPr>
        <p:spPr>
          <a:xfrm>
            <a:off x="75960" y="0"/>
            <a:ext cx="0" cy="6858000"/>
          </a:xfrm>
          <a:prstGeom prst="line">
            <a:avLst/>
          </a:prstGeom>
          <a:ln w="57240">
            <a:solidFill>
              <a:srgbClr val="FEC2AE"/>
            </a:solidFill>
            <a:round/>
          </a:ln>
        </p:spPr>
      </p:sp>
      <p:sp>
        <p:nvSpPr>
          <p:cNvPr id="104" name="Line 3"/>
          <p:cNvSpPr/>
          <p:nvPr/>
        </p:nvSpPr>
        <p:spPr>
          <a:xfrm>
            <a:off x="8991360" y="0"/>
            <a:ext cx="0" cy="6858000"/>
          </a:xfrm>
          <a:prstGeom prst="line">
            <a:avLst/>
          </a:prstGeom>
          <a:ln w="19080">
            <a:solidFill>
              <a:srgbClr val="FE8637"/>
            </a:solidFill>
            <a:round/>
          </a:ln>
        </p:spPr>
      </p:sp>
      <p:sp>
        <p:nvSpPr>
          <p:cNvPr id="105" name="CustomShape 4"/>
          <p:cNvSpPr/>
          <p:nvPr/>
        </p:nvSpPr>
        <p:spPr>
          <a:xfrm>
            <a:off x="8839080" y="0"/>
            <a:ext cx="304560" cy="6857640"/>
          </a:xfrm>
          <a:prstGeom prst="rect">
            <a:avLst/>
          </a:prstGeom>
          <a:solidFill>
            <a:srgbClr val="FEC2AE"/>
          </a:solidFill>
        </p:spPr>
      </p:sp>
      <p:sp>
        <p:nvSpPr>
          <p:cNvPr id="106" name="Line 5"/>
          <p:cNvSpPr/>
          <p:nvPr/>
        </p:nvSpPr>
        <p:spPr>
          <a:xfrm>
            <a:off x="8915400" y="0"/>
            <a:ext cx="0" cy="6858000"/>
          </a:xfrm>
          <a:prstGeom prst="line">
            <a:avLst/>
          </a:prstGeom>
          <a:ln w="9360">
            <a:solidFill>
              <a:srgbClr val="FE8637"/>
            </a:solidFill>
            <a:round/>
          </a:ln>
        </p:spPr>
      </p:sp>
      <p:sp>
        <p:nvSpPr>
          <p:cNvPr id="107" name="CustomShape 6"/>
          <p:cNvSpPr/>
          <p:nvPr/>
        </p:nvSpPr>
        <p:spPr>
          <a:xfrm>
            <a:off x="8156520" y="5715000"/>
            <a:ext cx="548280" cy="548280"/>
          </a:xfrm>
          <a:prstGeom prst="ellipse">
            <a:avLst/>
          </a:prstGeom>
          <a:solidFill>
            <a:srgbClr val="FE8637"/>
          </a:solidFill>
        </p:spPr>
      </p:sp>
      <p:sp>
        <p:nvSpPr>
          <p:cNvPr id="108" name="PlaceHolder 7"/>
          <p:cNvSpPr>
            <a:spLocks noGrp="1"/>
          </p:cNvSpPr>
          <p:nvPr>
            <p:ph type="title"/>
          </p:nvPr>
        </p:nvSpPr>
        <p:spPr>
          <a:xfrm>
            <a:off x="2286000" y="2895480"/>
            <a:ext cx="6171840" cy="2053080"/>
          </a:xfrm>
          <a:prstGeom prst="rect">
            <a:avLst/>
          </a:prstGeom>
        </p:spPr>
        <p:txBody>
          <a:bodyPr lIns="90000" tIns="45000" rIns="90000" bIns="45000" anchor="b"/>
          <a:lstStyle/>
          <a:p>
            <a:pPr>
              <a:lnSpc>
                <a:spcPct val="100000"/>
              </a:lnSpc>
            </a:pPr>
            <a:r>
              <a:rPr lang="ru-RU" sz="3000" b="1">
                <a:solidFill>
                  <a:srgbClr val="FFF39D"/>
                </a:solidFill>
                <a:latin typeface="Century Schoolbook"/>
              </a:rPr>
              <a:t>Для правки текста заголовка щелкните мышьюОбразец заголовка</a:t>
            </a:r>
            <a:endParaRPr/>
          </a:p>
        </p:txBody>
      </p:sp>
      <p:sp>
        <p:nvSpPr>
          <p:cNvPr id="109" name="PlaceHolder 8"/>
          <p:cNvSpPr>
            <a:spLocks noGrp="1"/>
          </p:cNvSpPr>
          <p:nvPr>
            <p:ph type="body"/>
          </p:nvPr>
        </p:nvSpPr>
        <p:spPr>
          <a:xfrm>
            <a:off x="2286000" y="5010120"/>
            <a:ext cx="6171840" cy="1371240"/>
          </a:xfrm>
          <a:prstGeom prst="rect">
            <a:avLst/>
          </a:prstGeom>
        </p:spPr>
        <p:txBody>
          <a:bodyPr lIns="90000" tIns="45000" rIns="90000" bIns="45000"/>
          <a:lstStyle/>
          <a:p>
            <a:pPr>
              <a:buSzPct val="25000"/>
              <a:buFont typeface="StarSymbol"/>
              <a:buChar char=""/>
            </a:pPr>
            <a:r>
              <a:rPr lang="ru-RU" b="1">
                <a:solidFill>
                  <a:srgbClr val="FFF39D"/>
                </a:solidFill>
                <a:latin typeface="Century Schoolbook"/>
              </a:rPr>
              <a:t>Для правки структуры щелкните мышью</a:t>
            </a:r>
            <a:endParaRPr/>
          </a:p>
          <a:p>
            <a:pPr lvl="1">
              <a:buSzPct val="25000"/>
              <a:buFont typeface="StarSymbol"/>
              <a:buChar char=""/>
            </a:pPr>
            <a:r>
              <a:rPr lang="ru-RU" b="1">
                <a:solidFill>
                  <a:srgbClr val="FFF39D"/>
                </a:solidFill>
                <a:latin typeface="Century Schoolbook"/>
              </a:rPr>
              <a:t>Второй уровень структуры</a:t>
            </a:r>
            <a:endParaRPr/>
          </a:p>
          <a:p>
            <a:pPr lvl="2">
              <a:buSzPct val="25000"/>
              <a:buFont typeface="StarSymbol"/>
              <a:buChar char=""/>
            </a:pPr>
            <a:r>
              <a:rPr lang="ru-RU" b="1">
                <a:solidFill>
                  <a:srgbClr val="FFF39D"/>
                </a:solidFill>
                <a:latin typeface="Century Schoolbook"/>
              </a:rPr>
              <a:t>Третий уровень структуры</a:t>
            </a:r>
            <a:endParaRPr/>
          </a:p>
          <a:p>
            <a:pPr lvl="3">
              <a:buSzPct val="25000"/>
              <a:buFont typeface="StarSymbol"/>
              <a:buChar char=""/>
            </a:pPr>
            <a:r>
              <a:rPr lang="ru-RU" b="1">
                <a:solidFill>
                  <a:srgbClr val="FFF39D"/>
                </a:solidFill>
                <a:latin typeface="Century Schoolbook"/>
              </a:rPr>
              <a:t>Четвёртый уровень структуры</a:t>
            </a:r>
            <a:endParaRPr/>
          </a:p>
          <a:p>
            <a:pPr lvl="4">
              <a:buSzPct val="25000"/>
              <a:buFont typeface="StarSymbol"/>
              <a:buChar char=""/>
            </a:pPr>
            <a:r>
              <a:rPr lang="ru-RU" b="1">
                <a:solidFill>
                  <a:srgbClr val="FFF39D"/>
                </a:solidFill>
                <a:latin typeface="Century Schoolbook"/>
              </a:rPr>
              <a:t>Пятый уровень структуры</a:t>
            </a:r>
            <a:endParaRPr/>
          </a:p>
          <a:p>
            <a:pPr lvl="5">
              <a:buSzPct val="25000"/>
              <a:buFont typeface="StarSymbol"/>
              <a:buChar char=""/>
            </a:pPr>
            <a:r>
              <a:rPr lang="ru-RU" b="1">
                <a:solidFill>
                  <a:srgbClr val="FFF39D"/>
                </a:solidFill>
                <a:latin typeface="Century Schoolbook"/>
              </a:rPr>
              <a:t>Шестой уровень структуры</a:t>
            </a:r>
            <a:endParaRPr/>
          </a:p>
          <a:p>
            <a:pPr>
              <a:lnSpc>
                <a:spcPct val="100000"/>
              </a:lnSpc>
            </a:pPr>
            <a:r>
              <a:rPr lang="ru-RU" b="1">
                <a:solidFill>
                  <a:srgbClr val="FFF39D"/>
                </a:solidFill>
                <a:latin typeface="Century Schoolbook"/>
              </a:rPr>
              <a:t>Седьмой уровень структурыОбразец текста</a:t>
            </a:r>
            <a:endParaRPr/>
          </a:p>
        </p:txBody>
      </p:sp>
      <p:sp>
        <p:nvSpPr>
          <p:cNvPr id="110" name="PlaceHolder 9"/>
          <p:cNvSpPr>
            <a:spLocks noGrp="1"/>
          </p:cNvSpPr>
          <p:nvPr>
            <p:ph type="dt"/>
          </p:nvPr>
        </p:nvSpPr>
        <p:spPr>
          <a:xfrm rot="5400000">
            <a:off x="7763760" y="1170360"/>
            <a:ext cx="2285640" cy="380520"/>
          </a:xfrm>
          <a:prstGeom prst="rect">
            <a:avLst/>
          </a:prstGeom>
        </p:spPr>
        <p:txBody>
          <a:bodyPr lIns="90000" tIns="45000" rIns="90000" bIns="45000" anchor="ctr"/>
          <a:lstStyle/>
          <a:p>
            <a:pPr algn="r">
              <a:lnSpc>
                <a:spcPct val="100000"/>
              </a:lnSpc>
            </a:pPr>
            <a:r>
              <a:rPr lang="ru-RU" sz="1200">
                <a:solidFill>
                  <a:srgbClr val="FFF39D"/>
                </a:solidFill>
                <a:latin typeface="Century Schoolbook"/>
              </a:rPr>
              <a:t>5.12.13</a:t>
            </a:r>
            <a:endParaRPr/>
          </a:p>
        </p:txBody>
      </p:sp>
      <p:sp>
        <p:nvSpPr>
          <p:cNvPr id="111" name="PlaceHolder 10"/>
          <p:cNvSpPr>
            <a:spLocks noGrp="1"/>
          </p:cNvSpPr>
          <p:nvPr>
            <p:ph type="ftr"/>
          </p:nvPr>
        </p:nvSpPr>
        <p:spPr>
          <a:xfrm rot="5400000">
            <a:off x="7077600" y="4178520"/>
            <a:ext cx="3657240" cy="383760"/>
          </a:xfrm>
          <a:prstGeom prst="rect">
            <a:avLst/>
          </a:prstGeom>
        </p:spPr>
        <p:txBody>
          <a:bodyPr lIns="90000" tIns="45000" rIns="90000" bIns="45000" anchor="ctr"/>
          <a:lstStyle/>
          <a:p>
            <a:endParaRPr/>
          </a:p>
        </p:txBody>
      </p:sp>
      <p:sp>
        <p:nvSpPr>
          <p:cNvPr id="112" name="CustomShape 11"/>
          <p:cNvSpPr/>
          <p:nvPr/>
        </p:nvSpPr>
        <p:spPr>
          <a:xfrm>
            <a:off x="380880" y="0"/>
            <a:ext cx="609120" cy="6857640"/>
          </a:xfrm>
          <a:prstGeom prst="rect">
            <a:avLst/>
          </a:prstGeom>
          <a:solidFill>
            <a:srgbClr val="FEC2AE"/>
          </a:solidFill>
        </p:spPr>
      </p:sp>
      <p:sp>
        <p:nvSpPr>
          <p:cNvPr id="113" name="CustomShape 12"/>
          <p:cNvSpPr/>
          <p:nvPr/>
        </p:nvSpPr>
        <p:spPr>
          <a:xfrm>
            <a:off x="276480" y="0"/>
            <a:ext cx="104400" cy="6857640"/>
          </a:xfrm>
          <a:prstGeom prst="rect">
            <a:avLst/>
          </a:prstGeom>
          <a:solidFill>
            <a:srgbClr val="FED9CD"/>
          </a:solidFill>
        </p:spPr>
      </p:sp>
      <p:sp>
        <p:nvSpPr>
          <p:cNvPr id="114" name="CustomShape 13"/>
          <p:cNvSpPr/>
          <p:nvPr/>
        </p:nvSpPr>
        <p:spPr>
          <a:xfrm>
            <a:off x="990720" y="0"/>
            <a:ext cx="181440" cy="6857640"/>
          </a:xfrm>
          <a:prstGeom prst="rect">
            <a:avLst/>
          </a:prstGeom>
          <a:solidFill>
            <a:srgbClr val="FED9CD"/>
          </a:solidFill>
        </p:spPr>
      </p:sp>
      <p:sp>
        <p:nvSpPr>
          <p:cNvPr id="115" name="CustomShape 14"/>
          <p:cNvSpPr/>
          <p:nvPr/>
        </p:nvSpPr>
        <p:spPr>
          <a:xfrm>
            <a:off x="1141200" y="0"/>
            <a:ext cx="230040" cy="6857640"/>
          </a:xfrm>
          <a:prstGeom prst="rect">
            <a:avLst/>
          </a:prstGeom>
          <a:solidFill>
            <a:srgbClr val="FEEDE8"/>
          </a:solidFill>
        </p:spPr>
      </p:sp>
      <p:sp>
        <p:nvSpPr>
          <p:cNvPr id="116" name="Line 15"/>
          <p:cNvSpPr/>
          <p:nvPr/>
        </p:nvSpPr>
        <p:spPr>
          <a:xfrm>
            <a:off x="106200" y="0"/>
            <a:ext cx="0" cy="6858000"/>
          </a:xfrm>
          <a:prstGeom prst="line">
            <a:avLst/>
          </a:prstGeom>
          <a:ln w="57240">
            <a:solidFill>
              <a:srgbClr val="FEC2AE"/>
            </a:solidFill>
            <a:round/>
          </a:ln>
        </p:spPr>
      </p:sp>
      <p:sp>
        <p:nvSpPr>
          <p:cNvPr id="117" name="Line 16"/>
          <p:cNvSpPr/>
          <p:nvPr/>
        </p:nvSpPr>
        <p:spPr>
          <a:xfrm>
            <a:off x="914400" y="0"/>
            <a:ext cx="0" cy="6858000"/>
          </a:xfrm>
          <a:prstGeom prst="line">
            <a:avLst/>
          </a:prstGeom>
          <a:ln w="57240">
            <a:solidFill>
              <a:srgbClr val="FEEDE8"/>
            </a:solidFill>
            <a:round/>
          </a:ln>
        </p:spPr>
      </p:sp>
      <p:sp>
        <p:nvSpPr>
          <p:cNvPr id="118" name="Line 17"/>
          <p:cNvSpPr/>
          <p:nvPr/>
        </p:nvSpPr>
        <p:spPr>
          <a:xfrm>
            <a:off x="853920" y="0"/>
            <a:ext cx="0" cy="6858000"/>
          </a:xfrm>
          <a:prstGeom prst="line">
            <a:avLst/>
          </a:prstGeom>
          <a:ln w="57240">
            <a:solidFill>
              <a:srgbClr val="FEC2AE"/>
            </a:solidFill>
            <a:round/>
          </a:ln>
        </p:spPr>
      </p:sp>
      <p:sp>
        <p:nvSpPr>
          <p:cNvPr id="119" name="Line 18"/>
          <p:cNvSpPr/>
          <p:nvPr/>
        </p:nvSpPr>
        <p:spPr>
          <a:xfrm>
            <a:off x="1726560" y="0"/>
            <a:ext cx="0" cy="6858000"/>
          </a:xfrm>
          <a:prstGeom prst="line">
            <a:avLst/>
          </a:prstGeom>
          <a:ln w="28440">
            <a:solidFill>
              <a:srgbClr val="FEC2AE"/>
            </a:solidFill>
            <a:round/>
          </a:ln>
        </p:spPr>
      </p:sp>
      <p:sp>
        <p:nvSpPr>
          <p:cNvPr id="120" name="Line 19"/>
          <p:cNvSpPr/>
          <p:nvPr/>
        </p:nvSpPr>
        <p:spPr>
          <a:xfrm>
            <a:off x="1066680" y="0"/>
            <a:ext cx="0" cy="6858000"/>
          </a:xfrm>
          <a:prstGeom prst="line">
            <a:avLst/>
          </a:prstGeom>
          <a:ln w="9360">
            <a:solidFill>
              <a:srgbClr val="FEC2AE"/>
            </a:solidFill>
            <a:round/>
          </a:ln>
        </p:spPr>
      </p:sp>
      <p:sp>
        <p:nvSpPr>
          <p:cNvPr id="121" name="CustomShape 20"/>
          <p:cNvSpPr/>
          <p:nvPr/>
        </p:nvSpPr>
        <p:spPr>
          <a:xfrm>
            <a:off x="1219320" y="0"/>
            <a:ext cx="75960" cy="6857640"/>
          </a:xfrm>
          <a:prstGeom prst="rect">
            <a:avLst/>
          </a:prstGeom>
          <a:solidFill>
            <a:srgbClr val="FEC2AE"/>
          </a:solidFill>
        </p:spPr>
      </p:sp>
      <p:sp>
        <p:nvSpPr>
          <p:cNvPr id="122" name="CustomShape 21"/>
          <p:cNvSpPr/>
          <p:nvPr/>
        </p:nvSpPr>
        <p:spPr>
          <a:xfrm>
            <a:off x="609480" y="3429000"/>
            <a:ext cx="1294920" cy="1294920"/>
          </a:xfrm>
          <a:prstGeom prst="ellipse">
            <a:avLst/>
          </a:prstGeom>
          <a:solidFill>
            <a:srgbClr val="FE8637"/>
          </a:solidFill>
        </p:spPr>
      </p:sp>
      <p:sp>
        <p:nvSpPr>
          <p:cNvPr id="123" name="CustomShape 22"/>
          <p:cNvSpPr/>
          <p:nvPr/>
        </p:nvSpPr>
        <p:spPr>
          <a:xfrm>
            <a:off x="1324800" y="4866840"/>
            <a:ext cx="641160" cy="641160"/>
          </a:xfrm>
          <a:prstGeom prst="ellipse">
            <a:avLst/>
          </a:prstGeom>
          <a:solidFill>
            <a:srgbClr val="FE8637"/>
          </a:solidFill>
        </p:spPr>
      </p:sp>
      <p:sp>
        <p:nvSpPr>
          <p:cNvPr id="124" name="CustomShape 23"/>
          <p:cNvSpPr/>
          <p:nvPr/>
        </p:nvSpPr>
        <p:spPr>
          <a:xfrm>
            <a:off x="1091160" y="5500800"/>
            <a:ext cx="136800" cy="136800"/>
          </a:xfrm>
          <a:prstGeom prst="ellipse">
            <a:avLst/>
          </a:prstGeom>
          <a:solidFill>
            <a:srgbClr val="FE8637"/>
          </a:solidFill>
        </p:spPr>
      </p:sp>
      <p:sp>
        <p:nvSpPr>
          <p:cNvPr id="125" name="CustomShape 24"/>
          <p:cNvSpPr/>
          <p:nvPr/>
        </p:nvSpPr>
        <p:spPr>
          <a:xfrm>
            <a:off x="1664280" y="5791320"/>
            <a:ext cx="273960" cy="273960"/>
          </a:xfrm>
          <a:prstGeom prst="ellipse">
            <a:avLst/>
          </a:prstGeom>
          <a:solidFill>
            <a:srgbClr val="FE8637"/>
          </a:solidFill>
        </p:spPr>
      </p:sp>
      <p:sp>
        <p:nvSpPr>
          <p:cNvPr id="126" name="CustomShape 25"/>
          <p:cNvSpPr/>
          <p:nvPr/>
        </p:nvSpPr>
        <p:spPr>
          <a:xfrm>
            <a:off x="1879200" y="4479840"/>
            <a:ext cx="365400" cy="365400"/>
          </a:xfrm>
          <a:prstGeom prst="ellipse">
            <a:avLst/>
          </a:prstGeom>
          <a:solidFill>
            <a:srgbClr val="FE8637"/>
          </a:solidFill>
        </p:spPr>
      </p:sp>
      <p:sp>
        <p:nvSpPr>
          <p:cNvPr id="127" name="Line 26"/>
          <p:cNvSpPr/>
          <p:nvPr/>
        </p:nvSpPr>
        <p:spPr>
          <a:xfrm>
            <a:off x="9097920" y="0"/>
            <a:ext cx="0" cy="6858000"/>
          </a:xfrm>
          <a:prstGeom prst="line">
            <a:avLst/>
          </a:prstGeom>
          <a:ln w="57240">
            <a:solidFill>
              <a:srgbClr val="FEC2AE"/>
            </a:solidFill>
            <a:round/>
          </a:ln>
        </p:spPr>
      </p:sp>
      <p:sp>
        <p:nvSpPr>
          <p:cNvPr id="128" name="PlaceHolder 27"/>
          <p:cNvSpPr>
            <a:spLocks noGrp="1"/>
          </p:cNvSpPr>
          <p:nvPr>
            <p:ph type="sldNum"/>
          </p:nvPr>
        </p:nvSpPr>
        <p:spPr>
          <a:xfrm>
            <a:off x="1340640" y="4928760"/>
            <a:ext cx="609120" cy="517320"/>
          </a:xfrm>
          <a:prstGeom prst="rect">
            <a:avLst/>
          </a:prstGeom>
        </p:spPr>
        <p:txBody>
          <a:bodyPr lIns="90000" tIns="45000" rIns="90000" bIns="45000" anchor="ctr"/>
          <a:lstStyle/>
          <a:p>
            <a:pPr algn="ctr">
              <a:lnSpc>
                <a:spcPct val="100000"/>
              </a:lnSpc>
            </a:pPr>
            <a:fld id="{7F0604DD-D284-4488-9292-FB17FCFCD238}" type="slidenum">
              <a:rPr lang="ru-RU" sz="1400" b="1">
                <a:solidFill>
                  <a:srgbClr val="FFFFFF"/>
                </a:solidFill>
                <a:latin typeface="Century Schoolbook"/>
              </a:rPr>
              <a:pPr algn="ctr">
                <a:lnSpc>
                  <a:spcPct val="100000"/>
                </a:lnSpc>
              </a:pPr>
              <a:t>‹#›</a:t>
            </a:fld>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1"/>
          <p:cNvSpPr/>
          <p:nvPr/>
        </p:nvSpPr>
        <p:spPr>
          <a:xfrm>
            <a:off x="285840" y="285840"/>
            <a:ext cx="8572320" cy="1571400"/>
          </a:xfrm>
          <a:prstGeom prst="rect">
            <a:avLst/>
          </a:prstGeom>
        </p:spPr>
        <p:txBody>
          <a:bodyPr lIns="90000" tIns="45000" rIns="90000" bIns="45000"/>
          <a:lstStyle/>
          <a:p>
            <a:pPr algn="ctr">
              <a:lnSpc>
                <a:spcPct val="100000"/>
              </a:lnSpc>
            </a:pPr>
            <a:r>
              <a:rPr lang="ru-RU" sz="3600" dirty="0" err="1">
                <a:solidFill>
                  <a:srgbClr val="002060"/>
                </a:solidFill>
                <a:latin typeface="Times New Roman"/>
              </a:rPr>
              <a:t>Әл-Фараби  атындағы Қазақ Ұлттық Университеті</a:t>
            </a:r>
            <a:r>
              <a:rPr lang="ru-RU" sz="3600" dirty="0">
                <a:solidFill>
                  <a:srgbClr val="002060"/>
                </a:solidFill>
                <a:latin typeface="Times New Roman"/>
              </a:rPr>
              <a:t>.
</a:t>
            </a:r>
            <a:r>
              <a:rPr lang="ru-RU" sz="3600" dirty="0" err="1">
                <a:solidFill>
                  <a:srgbClr val="002060"/>
                </a:solidFill>
                <a:latin typeface="Times New Roman"/>
              </a:rPr>
              <a:t>Жалпы</a:t>
            </a:r>
            <a:r>
              <a:rPr lang="ru-RU" sz="3600" dirty="0">
                <a:solidFill>
                  <a:srgbClr val="002060"/>
                </a:solidFill>
                <a:latin typeface="Times New Roman"/>
              </a:rPr>
              <a:t> </a:t>
            </a:r>
            <a:r>
              <a:rPr lang="ru-RU" sz="3600" dirty="0" err="1">
                <a:solidFill>
                  <a:srgbClr val="002060"/>
                </a:solidFill>
                <a:latin typeface="Times New Roman"/>
              </a:rPr>
              <a:t>және</a:t>
            </a:r>
            <a:r>
              <a:rPr lang="ru-RU" sz="3600" dirty="0">
                <a:solidFill>
                  <a:srgbClr val="002060"/>
                </a:solidFill>
                <a:latin typeface="Times New Roman"/>
              </a:rPr>
              <a:t> </a:t>
            </a:r>
            <a:r>
              <a:rPr lang="kk-KZ" sz="3600" dirty="0" smtClean="0">
                <a:solidFill>
                  <a:srgbClr val="002060"/>
                </a:solidFill>
                <a:latin typeface="Times New Roman"/>
              </a:rPr>
              <a:t>қолданбалы </a:t>
            </a:r>
            <a:r>
              <a:rPr lang="ru-RU" sz="3600" dirty="0" smtClean="0">
                <a:solidFill>
                  <a:srgbClr val="002060"/>
                </a:solidFill>
                <a:latin typeface="Times New Roman"/>
              </a:rPr>
              <a:t> </a:t>
            </a:r>
            <a:r>
              <a:rPr lang="ru-RU" sz="3600" dirty="0">
                <a:solidFill>
                  <a:srgbClr val="002060"/>
                </a:solidFill>
                <a:latin typeface="Times New Roman"/>
              </a:rPr>
              <a:t>психология </a:t>
            </a:r>
            <a:r>
              <a:rPr lang="ru-RU" sz="3600" dirty="0" err="1">
                <a:solidFill>
                  <a:srgbClr val="002060"/>
                </a:solidFill>
                <a:latin typeface="Times New Roman"/>
              </a:rPr>
              <a:t>кафедрасы</a:t>
            </a:r>
            <a:r>
              <a:rPr lang="ru-RU" sz="3600" dirty="0">
                <a:solidFill>
                  <a:srgbClr val="002060"/>
                </a:solidFill>
                <a:latin typeface="Times New Roman"/>
              </a:rPr>
              <a:t>.</a:t>
            </a:r>
            <a:endParaRPr/>
          </a:p>
        </p:txBody>
      </p:sp>
      <p:pic>
        <p:nvPicPr>
          <p:cNvPr id="162" name="Picture 2"/>
          <p:cNvPicPr/>
          <p:nvPr/>
        </p:nvPicPr>
        <p:blipFill>
          <a:blip r:embed="rId2"/>
          <a:stretch>
            <a:fillRect/>
          </a:stretch>
        </p:blipFill>
        <p:spPr>
          <a:xfrm>
            <a:off x="1643040" y="2857320"/>
            <a:ext cx="2499840" cy="2642760"/>
          </a:xfrm>
          <a:prstGeom prst="rect">
            <a:avLst/>
          </a:prstGeom>
          <a:ln w="228600">
            <a:solidFill>
              <a:srgbClr val="002060"/>
            </a:solidFill>
            <a:miter/>
          </a:ln>
        </p:spPr>
      </p:pic>
      <p:sp>
        <p:nvSpPr>
          <p:cNvPr id="163" name="CustomShape 2"/>
          <p:cNvSpPr/>
          <p:nvPr/>
        </p:nvSpPr>
        <p:spPr>
          <a:xfrm>
            <a:off x="4071960" y="2571840"/>
            <a:ext cx="4571640" cy="4476600"/>
          </a:xfrm>
          <a:prstGeom prst="rect">
            <a:avLst/>
          </a:prstGeom>
        </p:spPr>
        <p:txBody>
          <a:bodyPr lIns="90000" tIns="45000" rIns="90000" bIns="45000"/>
          <a:lstStyle/>
          <a:p>
            <a:pPr algn="r">
              <a:lnSpc>
                <a:spcPct val="100000"/>
              </a:lnSpc>
            </a:pPr>
            <a:r>
              <a:rPr lang="ru-RU" sz="3200" b="1">
                <a:solidFill>
                  <a:srgbClr val="002060"/>
                </a:solidFill>
                <a:latin typeface="Times New Roman"/>
              </a:rPr>
              <a:t>  Психология ғылымдарының докторы, профессор Токсанбаева Н.Қ.</a:t>
            </a:r>
            <a:endParaRPr/>
          </a:p>
          <a:p>
            <a:pPr algn="r">
              <a:lnSpc>
                <a:spcPct val="100000"/>
              </a:lnSpc>
            </a:pPr>
            <a:r>
              <a:rPr lang="ru-RU" sz="3200" b="1">
                <a:solidFill>
                  <a:srgbClr val="002060"/>
                </a:solidFill>
                <a:latin typeface="Times New Roman"/>
              </a:rPr>
              <a:t> </a:t>
            </a:r>
            <a:endParaRPr/>
          </a:p>
          <a:p>
            <a:pPr algn="ctr">
              <a:lnSpc>
                <a:spcPct val="100000"/>
              </a:lnSpc>
            </a:pPr>
            <a:endParaRPr/>
          </a:p>
          <a:p>
            <a:pPr algn="ctr">
              <a:lnSpc>
                <a:spcPct val="100000"/>
              </a:lnSpc>
            </a:pPr>
            <a:endParaRPr/>
          </a:p>
          <a:p>
            <a:pPr algn="ctr">
              <a:lnSpc>
                <a:spcPct val="100000"/>
              </a:lnSpc>
            </a:pPr>
            <a:endParaRPr/>
          </a:p>
          <a:p>
            <a:pPr algn="ctr">
              <a:lnSpc>
                <a:spcPct val="100000"/>
              </a:lnSpc>
            </a:pPr>
            <a:endParaRPr/>
          </a:p>
        </p:txBody>
      </p:sp>
    </p:spTree>
  </p:cSld>
  <p:clrMapOvr>
    <a:masterClrMapping/>
  </p:clrMapOvr>
  <p:transition spd="slow">
    <p:plus/>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TextShape 1"/>
          <p:cNvSpPr txBox="1"/>
          <p:nvPr/>
        </p:nvSpPr>
        <p:spPr>
          <a:xfrm>
            <a:off x="457200" y="428760"/>
            <a:ext cx="8115120" cy="6045120"/>
          </a:xfrm>
          <a:prstGeom prst="rect">
            <a:avLst/>
          </a:prstGeom>
        </p:spPr>
        <p:txBody>
          <a:bodyPr lIns="90000" tIns="45000" rIns="90000" bIns="45000"/>
          <a:lstStyle/>
          <a:p>
            <a:pPr>
              <a:lnSpc>
                <a:spcPct val="100000"/>
              </a:lnSpc>
            </a:pPr>
            <a:r>
              <a:rPr lang="ru-RU" sz="2800" b="1" i="1">
                <a:solidFill>
                  <a:srgbClr val="FFFF00"/>
                </a:solidFill>
                <a:latin typeface="Times New Roman"/>
              </a:rPr>
              <a:t>«Идеалды эксперимент» ұғымын қолданысқа енгізген Г. Кэмпбелл. Идеалды эксперимент бұл экспериментатордың тек тәуелсіз айнымалыны өзерте алуы, ал тәуелді айнымалы басқарылады. Эксперименттің басқа шарттары өзгеріссіз қалады. </a:t>
            </a:r>
            <a:endParaRPr/>
          </a:p>
          <a:p>
            <a:pPr>
              <a:lnSpc>
                <a:spcPct val="100000"/>
              </a:lnSpc>
              <a:buSzPct val="25000"/>
              <a:buFont typeface="Wingdings" charset="2"/>
              <a:buChar char=""/>
            </a:pPr>
            <a:r>
              <a:rPr lang="ru-RU" sz="2800" b="1" i="1">
                <a:solidFill>
                  <a:srgbClr val="FFFF00"/>
                </a:solidFill>
                <a:latin typeface="Times New Roman"/>
              </a:rPr>
              <a:t>Идеалды эксперимент реалды экспериментке қарама қайшы, яғни раелды экспериментте барлық шарттары және зерттеушіні қызықтыратын айнымалыларда өзгеріске ұшырайды. Идеалды эксперимент пен реалды эксперименттің сәйкес келуі – ішкі валидтілікті сипаттайды, нәтижелердің сенімділігі болады. </a:t>
            </a:r>
            <a:endParaRPr/>
          </a:p>
        </p:txBody>
      </p:sp>
    </p:spTree>
  </p:cSld>
  <p:clrMapOvr>
    <a:masterClrMapping/>
  </p:clrMapOvr>
  <p:transition spd="slow">
    <p:plus/>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TextShape 1"/>
          <p:cNvSpPr txBox="1"/>
          <p:nvPr/>
        </p:nvSpPr>
        <p:spPr>
          <a:xfrm>
            <a:off x="427320" y="383760"/>
            <a:ext cx="8500680" cy="6024240"/>
          </a:xfrm>
          <a:prstGeom prst="rect">
            <a:avLst/>
          </a:prstGeom>
        </p:spPr>
        <p:txBody>
          <a:bodyPr lIns="90000" tIns="45000" rIns="90000" bIns="45000"/>
          <a:lstStyle/>
          <a:p>
            <a:pPr>
              <a:lnSpc>
                <a:spcPct val="100000"/>
              </a:lnSpc>
            </a:pPr>
            <a:r>
              <a:rPr lang="ru-RU" sz="2800" b="1">
                <a:solidFill>
                  <a:srgbClr val="FFFF66"/>
                </a:solidFill>
                <a:latin typeface="Times New Roman"/>
              </a:rPr>
              <a:t>Ішкі валидтілік экспериментатор жасайтын шарттарда тәуелді айнымалының өзгеруіне әсерін сипаттайды. Тәуелді айнымалының өзгеруіне әсер ететін шарттар көп болған сайын эксперименттің ішкі валидтілігі төмен болады. </a:t>
            </a:r>
            <a:endParaRPr/>
          </a:p>
          <a:p>
            <a:pPr>
              <a:lnSpc>
                <a:spcPct val="100000"/>
              </a:lnSpc>
            </a:pPr>
            <a:r>
              <a:rPr lang="ru-RU" sz="2800" b="1">
                <a:solidFill>
                  <a:srgbClr val="FFFF66"/>
                </a:solidFill>
                <a:latin typeface="Times New Roman"/>
              </a:rPr>
              <a:t>«Валидтілік» ұғымына нақтырақ тоқталайық. Келесі қарым-қатынас жүйесі қарасақ: «эксперимент – теория - шындық». Мұнда теория негізінде гипотеза шығарылып, соңында экспериментте тексеріледі. Эксперимент жоспары мен әдістері тексерілетін гипотезаға сәйкес келуі керек, осы сәйкестілік дәрежесін </a:t>
            </a:r>
            <a:r>
              <a:rPr lang="ru-RU" sz="2800" b="1" i="1">
                <a:solidFill>
                  <a:srgbClr val="FFFF66"/>
                </a:solidFill>
                <a:latin typeface="Times New Roman"/>
              </a:rPr>
              <a:t>операционалды валидтілік</a:t>
            </a:r>
            <a:r>
              <a:rPr lang="ru-RU" sz="2800" b="1">
                <a:solidFill>
                  <a:srgbClr val="FFFF66"/>
                </a:solidFill>
                <a:latin typeface="Times New Roman"/>
              </a:rPr>
              <a:t> сипаттайды. </a:t>
            </a:r>
            <a:endParaRPr/>
          </a:p>
          <a:p>
            <a:pPr>
              <a:lnSpc>
                <a:spcPct val="100000"/>
              </a:lnSpc>
            </a:pPr>
            <a:endParaRPr/>
          </a:p>
        </p:txBody>
      </p:sp>
    </p:spTree>
  </p:cSld>
  <p:clrMapOvr>
    <a:masterClrMapping/>
  </p:clrMapOvr>
  <p:transition spd="slow">
    <p:plus/>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457200" y="571320"/>
            <a:ext cx="8115120" cy="6000480"/>
          </a:xfrm>
          <a:prstGeom prst="rect">
            <a:avLst/>
          </a:prstGeom>
        </p:spPr>
        <p:txBody>
          <a:bodyPr lIns="90000" tIns="45000" rIns="90000" bIns="45000"/>
          <a:lstStyle/>
          <a:p>
            <a:pPr algn="ctr">
              <a:lnSpc>
                <a:spcPct val="100000"/>
              </a:lnSpc>
              <a:buSzPct val="25000"/>
              <a:buFont typeface="Wingdings" charset="2"/>
              <a:buChar char=""/>
            </a:pPr>
            <a:r>
              <a:rPr lang="ru-RU" sz="3200" b="1" i="1">
                <a:solidFill>
                  <a:srgbClr val="C00000"/>
                </a:solidFill>
                <a:latin typeface="Times New Roman"/>
              </a:rPr>
              <a:t>Эсперимент сыртқы шындықты жаңғырту керек. Сыртқы шындықты толықтай сәйкестендіріп, жаңғыртатын эксперимент – толық сәйкес келетін эксперимент (эксперимент полного соответствия) деп аталады. Әрине толықтай сәкестілік үнемі мүмкін бола бермейді. Шындық пен эксперимент процедурасының сәйкес келу деңгейі – сыртқы валидтілік болып табылады. </a:t>
            </a:r>
            <a:endParaRPr/>
          </a:p>
          <a:p>
            <a:pPr algn="ctr">
              <a:lnSpc>
                <a:spcPct val="100000"/>
              </a:lnSpc>
            </a:pPr>
            <a:endParaRPr/>
          </a:p>
        </p:txBody>
      </p:sp>
    </p:spTree>
  </p:cSld>
  <p:clrMapOvr>
    <a:masterClrMapping/>
  </p:clrMapOvr>
  <p:transition spd="slow">
    <p:plus/>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extShape 1"/>
          <p:cNvSpPr txBox="1"/>
          <p:nvPr/>
        </p:nvSpPr>
        <p:spPr>
          <a:xfrm>
            <a:off x="457200" y="357120"/>
            <a:ext cx="8043480" cy="6116400"/>
          </a:xfrm>
          <a:prstGeom prst="rect">
            <a:avLst/>
          </a:prstGeom>
        </p:spPr>
        <p:txBody>
          <a:bodyPr lIns="90000" tIns="45000" rIns="90000" bIns="45000"/>
          <a:lstStyle/>
          <a:p>
            <a:pPr>
              <a:lnSpc>
                <a:spcPct val="100000"/>
              </a:lnSpc>
              <a:buSzPct val="25000"/>
              <a:buFont typeface="Arial"/>
              <a:buChar char="•"/>
            </a:pPr>
            <a:r>
              <a:rPr lang="ru-RU" sz="3200" b="1">
                <a:solidFill>
                  <a:srgbClr val="000000"/>
                </a:solidFill>
                <a:latin typeface="Times New Roman"/>
              </a:rPr>
              <a:t>Кэмпбелл</a:t>
            </a:r>
            <a:r>
              <a:rPr lang="ru-RU" sz="3200">
                <a:solidFill>
                  <a:srgbClr val="000000"/>
                </a:solidFill>
                <a:latin typeface="Times New Roman"/>
              </a:rPr>
              <a:t> тағы бір маңызды ұғымды енгізген, ол эксперимент валидтілігін сипаттайтын – </a:t>
            </a:r>
            <a:r>
              <a:rPr lang="ru-RU" sz="3200" b="1">
                <a:solidFill>
                  <a:srgbClr val="000000"/>
                </a:solidFill>
                <a:latin typeface="Times New Roman"/>
              </a:rPr>
              <a:t>конструктті валидтілік.  Конструктті валидтілік </a:t>
            </a:r>
            <a:r>
              <a:rPr lang="ru-RU" sz="3200">
                <a:solidFill>
                  <a:srgbClr val="000000"/>
                </a:solidFill>
                <a:latin typeface="Times New Roman"/>
              </a:rPr>
              <a:t>эксперименттегі әдістер интерпретациясының мәліметтердің теориясымен сәйкес келуін көрсетеді, жоғарыда айтылған жүйелік қатынас құрылымына тағы  бір маңызды бөлік енгізіліп, өзеріске ұшырайды: «теория – экспеимент – интерпретация – шындық (раельность)».</a:t>
            </a:r>
            <a:endParaRPr/>
          </a:p>
          <a:p>
            <a:pPr>
              <a:lnSpc>
                <a:spcPct val="100000"/>
              </a:lnSpc>
            </a:pPr>
            <a:endParaRPr/>
          </a:p>
        </p:txBody>
      </p:sp>
    </p:spTree>
  </p:cSld>
  <p:clrMapOvr>
    <a:masterClrMapping/>
  </p:clrMapOvr>
  <p:transition spd="slow">
    <p:plus/>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TextShape 1"/>
          <p:cNvSpPr txBox="1"/>
          <p:nvPr/>
        </p:nvSpPr>
        <p:spPr>
          <a:xfrm>
            <a:off x="2000160" y="357120"/>
            <a:ext cx="7143480" cy="6214680"/>
          </a:xfrm>
          <a:prstGeom prst="rect">
            <a:avLst/>
          </a:prstGeom>
        </p:spPr>
        <p:txBody>
          <a:bodyPr lIns="90000" tIns="45000" rIns="90000" bIns="45000"/>
          <a:lstStyle/>
          <a:p>
            <a:pPr>
              <a:lnSpc>
                <a:spcPct val="100000"/>
              </a:lnSpc>
            </a:pPr>
            <a:r>
              <a:rPr lang="ru-RU" sz="2800" b="1" i="1">
                <a:solidFill>
                  <a:srgbClr val="C00000"/>
                </a:solidFill>
                <a:latin typeface="Times New Roman"/>
              </a:rPr>
              <a:t>Кэмпбеллдің көзқарасы бойынша жақсы эксперимент</a:t>
            </a:r>
            <a:r>
              <a:rPr lang="ru-RU" sz="2800" b="1">
                <a:solidFill>
                  <a:srgbClr val="C00000"/>
                </a:solidFill>
                <a:latin typeface="Times New Roman"/>
              </a:rPr>
              <a:t>:</a:t>
            </a:r>
            <a:endParaRPr/>
          </a:p>
          <a:p>
            <a:pPr>
              <a:lnSpc>
                <a:spcPct val="100000"/>
              </a:lnSpc>
              <a:buSzPct val="25000"/>
              <a:buFont typeface="Wingdings" charset="2"/>
              <a:buChar char=""/>
            </a:pPr>
            <a:r>
              <a:rPr lang="ru-RU" sz="2800" b="1">
                <a:solidFill>
                  <a:srgbClr val="000000"/>
                </a:solidFill>
                <a:latin typeface="Times New Roman"/>
              </a:rPr>
              <a:t>Берілген себеп – салдардың уақытша кезегін анықтау;</a:t>
            </a:r>
            <a:endParaRPr/>
          </a:p>
          <a:p>
            <a:pPr>
              <a:lnSpc>
                <a:spcPct val="100000"/>
              </a:lnSpc>
              <a:buSzPct val="25000"/>
              <a:buFont typeface="Wingdings" charset="2"/>
              <a:buChar char=""/>
            </a:pPr>
            <a:r>
              <a:rPr lang="ru-RU" sz="2800" b="1">
                <a:solidFill>
                  <a:srgbClr val="000000"/>
                </a:solidFill>
                <a:latin typeface="Times New Roman"/>
              </a:rPr>
              <a:t>Мүмкін болатын себептер мен эффектілер арасындағы байланысты көрсету;</a:t>
            </a:r>
            <a:endParaRPr/>
          </a:p>
          <a:p>
            <a:pPr>
              <a:lnSpc>
                <a:spcPct val="100000"/>
              </a:lnSpc>
              <a:buSzPct val="25000"/>
              <a:buFont typeface="Wingdings" charset="2"/>
              <a:buChar char=""/>
            </a:pPr>
            <a:r>
              <a:rPr lang="ru-RU" sz="2800" b="1">
                <a:solidFill>
                  <a:srgbClr val="000000"/>
                </a:solidFill>
                <a:latin typeface="Times New Roman"/>
              </a:rPr>
              <a:t>Қосымша әсер ететін айнымалыларды жою;</a:t>
            </a:r>
            <a:endParaRPr/>
          </a:p>
          <a:p>
            <a:pPr>
              <a:lnSpc>
                <a:spcPct val="100000"/>
              </a:lnSpc>
              <a:buSzPct val="25000"/>
              <a:buFont typeface="Wingdings" charset="2"/>
              <a:buChar char=""/>
            </a:pPr>
            <a:r>
              <a:rPr lang="ru-RU" sz="2800" b="1">
                <a:solidFill>
                  <a:srgbClr val="000000"/>
                </a:solidFill>
                <a:latin typeface="Times New Roman"/>
              </a:rPr>
              <a:t>Теориялық конструктілердегі альтернативті теорияларды жоққа шығару.</a:t>
            </a:r>
            <a:endParaRPr/>
          </a:p>
          <a:p>
            <a:pPr>
              <a:lnSpc>
                <a:spcPct val="100000"/>
              </a:lnSpc>
            </a:pPr>
            <a:endParaRPr/>
          </a:p>
        </p:txBody>
      </p:sp>
    </p:spTree>
  </p:cSld>
  <p:clrMapOvr>
    <a:masterClrMapping/>
  </p:clrMapOvr>
  <p:transition spd="slow">
    <p:plus/>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TextShape 1"/>
          <p:cNvSpPr txBox="1"/>
          <p:nvPr/>
        </p:nvSpPr>
        <p:spPr>
          <a:xfrm>
            <a:off x="457200" y="274680"/>
            <a:ext cx="8115120" cy="1142640"/>
          </a:xfrm>
          <a:prstGeom prst="rect">
            <a:avLst/>
          </a:prstGeom>
        </p:spPr>
        <p:txBody>
          <a:bodyPr lIns="90000" tIns="45000" rIns="90000" bIns="45000"/>
          <a:lstStyle/>
          <a:p>
            <a:pPr algn="ctr">
              <a:lnSpc>
                <a:spcPct val="100000"/>
              </a:lnSpc>
            </a:pPr>
            <a:r>
              <a:rPr lang="ru-RU" sz="3000" b="1" i="1">
                <a:solidFill>
                  <a:srgbClr val="FF0000"/>
                </a:solidFill>
                <a:latin typeface="Times New Roman"/>
              </a:rPr>
              <a:t>Кэмбпелл ішкі валидтілікті бұзатын сегіз негізгі факторларды көрсетті:</a:t>
            </a:r>
            <a:r>
              <a:rPr lang="ru-RU" sz="3000">
                <a:solidFill>
                  <a:srgbClr val="FF0000"/>
                </a:solidFill>
                <a:latin typeface="Times New Roman"/>
              </a:rPr>
              <a:t>
</a:t>
            </a:r>
            <a:endParaRPr/>
          </a:p>
        </p:txBody>
      </p:sp>
      <p:sp>
        <p:nvSpPr>
          <p:cNvPr id="178" name="TextShape 2"/>
          <p:cNvSpPr txBox="1"/>
          <p:nvPr/>
        </p:nvSpPr>
        <p:spPr>
          <a:xfrm>
            <a:off x="457200" y="1428840"/>
            <a:ext cx="8329320" cy="5143320"/>
          </a:xfrm>
          <a:prstGeom prst="rect">
            <a:avLst/>
          </a:prstGeom>
        </p:spPr>
        <p:txBody>
          <a:bodyPr lIns="90000" tIns="45000" rIns="90000" bIns="45000"/>
          <a:lstStyle/>
          <a:p>
            <a:pPr>
              <a:lnSpc>
                <a:spcPct val="100000"/>
              </a:lnSpc>
              <a:buSzPct val="25000"/>
              <a:buFont typeface="Wingdings" charset="2"/>
              <a:buChar char=""/>
            </a:pPr>
            <a:r>
              <a:rPr lang="ru-RU" sz="2400" i="1">
                <a:solidFill>
                  <a:srgbClr val="FF0000"/>
                </a:solidFill>
                <a:latin typeface="Times New Roman"/>
              </a:rPr>
              <a:t>Бірінші топ - таңдау фаторлары:</a:t>
            </a:r>
            <a:endParaRPr/>
          </a:p>
          <a:p>
            <a:pPr>
              <a:lnSpc>
                <a:spcPct val="100000"/>
              </a:lnSpc>
              <a:buSzPct val="25000"/>
              <a:buFont typeface="Wingdings" charset="2"/>
              <a:buChar char=""/>
            </a:pPr>
            <a:r>
              <a:rPr lang="ru-RU" sz="2400" i="1">
                <a:solidFill>
                  <a:srgbClr val="FF0000"/>
                </a:solidFill>
                <a:latin typeface="Times New Roman"/>
              </a:rPr>
              <a:t>Селекция – таңдалған топтың құрамы бойынша сәйкессіздігі, яғни ол нәтижеде жүйелік қателіктерді туғызуы мүмкін.</a:t>
            </a:r>
            <a:endParaRPr/>
          </a:p>
          <a:p>
            <a:pPr>
              <a:lnSpc>
                <a:spcPct val="100000"/>
              </a:lnSpc>
              <a:buSzPct val="25000"/>
              <a:buFont typeface="Wingdings" charset="2"/>
              <a:buChar char=""/>
            </a:pPr>
            <a:r>
              <a:rPr lang="ru-RU" sz="2400" i="1">
                <a:solidFill>
                  <a:srgbClr val="FF0000"/>
                </a:solidFill>
                <a:latin typeface="Times New Roman"/>
              </a:rPr>
              <a:t>Статистикалық регрессия – селекциялық қателікке ұқсас, топтар «шеткі» нәтиже бойынша таңдалғанда болады.</a:t>
            </a:r>
            <a:endParaRPr/>
          </a:p>
          <a:p>
            <a:pPr>
              <a:lnSpc>
                <a:spcPct val="100000"/>
              </a:lnSpc>
              <a:buSzPct val="25000"/>
              <a:buFont typeface="Wingdings" charset="2"/>
              <a:buChar char=""/>
            </a:pPr>
            <a:r>
              <a:rPr lang="ru-RU" sz="2400" i="1">
                <a:solidFill>
                  <a:srgbClr val="FF0000"/>
                </a:solidFill>
                <a:latin typeface="Times New Roman"/>
              </a:rPr>
              <a:t>Эксперименттік  елеу (эксперимантальный отсев) – салыстырмалы топтарда топ мүшелерінің сәйкессіз шығарылуы, бұл екі топтың құрамында сәйкессіздікке әкеледі.</a:t>
            </a:r>
            <a:endParaRPr/>
          </a:p>
          <a:p>
            <a:pPr>
              <a:lnSpc>
                <a:spcPct val="100000"/>
              </a:lnSpc>
              <a:buSzPct val="25000"/>
              <a:buFont typeface="Wingdings" charset="2"/>
              <a:buChar char=""/>
            </a:pPr>
            <a:r>
              <a:rPr lang="ru-RU" sz="2400" i="1">
                <a:solidFill>
                  <a:srgbClr val="FF0000"/>
                </a:solidFill>
                <a:latin typeface="Times New Roman"/>
              </a:rPr>
              <a:t>Табиғи даму – уақыт өте зерттелушілердің өзгеруі: жағдайының өзгеруі (қарны ашу, шаршау, ауру, т.б.), қасиетінің өзеруі (жасының өзеруі, тәжірибесінің көбеюі, т.б.)</a:t>
            </a:r>
            <a:endParaRPr/>
          </a:p>
          <a:p>
            <a:pPr>
              <a:lnSpc>
                <a:spcPct val="100000"/>
              </a:lnSpc>
            </a:pPr>
            <a:endParaRPr/>
          </a:p>
        </p:txBody>
      </p:sp>
    </p:spTree>
  </p:cSld>
  <p:clrMapOvr>
    <a:masterClrMapping/>
  </p:clrMapOvr>
  <p:transition spd="slow">
    <p:plus/>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extShape 1"/>
          <p:cNvSpPr txBox="1"/>
          <p:nvPr/>
        </p:nvSpPr>
        <p:spPr>
          <a:xfrm>
            <a:off x="457200" y="500040"/>
            <a:ext cx="8257680" cy="5973480"/>
          </a:xfrm>
          <a:prstGeom prst="rect">
            <a:avLst/>
          </a:prstGeom>
        </p:spPr>
        <p:txBody>
          <a:bodyPr lIns="90000" tIns="45000" rIns="90000" bIns="45000"/>
          <a:lstStyle/>
          <a:p>
            <a:pPr>
              <a:lnSpc>
                <a:spcPct val="100000"/>
              </a:lnSpc>
              <a:buSzPct val="25000"/>
              <a:buFont typeface="Wingdings" charset="2"/>
              <a:buChar char=""/>
            </a:pPr>
            <a:r>
              <a:rPr lang="ru-RU" sz="3000" b="1">
                <a:solidFill>
                  <a:srgbClr val="002060"/>
                </a:solidFill>
                <a:latin typeface="Times New Roman"/>
              </a:rPr>
              <a:t>Екінші топ - қосымша айнымалылардың әсері нәтижесінде келесідей эффектілер туындайды</a:t>
            </a:r>
            <a:r>
              <a:rPr lang="ru-RU" sz="3000">
                <a:solidFill>
                  <a:srgbClr val="002060"/>
                </a:solidFill>
                <a:latin typeface="Times New Roman"/>
              </a:rPr>
              <a:t>:</a:t>
            </a:r>
            <a:endParaRPr/>
          </a:p>
          <a:p>
            <a:pPr>
              <a:lnSpc>
                <a:spcPct val="100000"/>
              </a:lnSpc>
              <a:buSzPct val="25000"/>
              <a:buFont typeface="Wingdings" charset="2"/>
              <a:buChar char=""/>
            </a:pPr>
            <a:r>
              <a:rPr lang="ru-RU" sz="3000">
                <a:solidFill>
                  <a:srgbClr val="002060"/>
                </a:solidFill>
                <a:latin typeface="Times New Roman"/>
              </a:rPr>
              <a:t>«</a:t>
            </a:r>
            <a:r>
              <a:rPr lang="ru-RU" sz="3000" i="1">
                <a:solidFill>
                  <a:srgbClr val="002060"/>
                </a:solidFill>
                <a:latin typeface="Times New Roman"/>
              </a:rPr>
              <a:t>Тарихи» эффект</a:t>
            </a:r>
            <a:r>
              <a:rPr lang="ru-RU" sz="3000">
                <a:solidFill>
                  <a:srgbClr val="002060"/>
                </a:solidFill>
                <a:latin typeface="Times New Roman"/>
              </a:rPr>
              <a:t> – тестілеудің басы мен соңындағы аралықта эксперименттік әсерден басқа әсер етуші жағдайлар.</a:t>
            </a:r>
            <a:endParaRPr/>
          </a:p>
          <a:p>
            <a:pPr>
              <a:lnSpc>
                <a:spcPct val="100000"/>
              </a:lnSpc>
              <a:buSzPct val="25000"/>
              <a:buFont typeface="Wingdings" charset="2"/>
              <a:buChar char=""/>
            </a:pPr>
            <a:r>
              <a:rPr lang="ru-RU" sz="3000" i="1">
                <a:solidFill>
                  <a:srgbClr val="002060"/>
                </a:solidFill>
                <a:latin typeface="Times New Roman"/>
              </a:rPr>
              <a:t>Тестілеу эффектісі</a:t>
            </a:r>
            <a:r>
              <a:rPr lang="ru-RU" sz="3000">
                <a:solidFill>
                  <a:srgbClr val="002060"/>
                </a:solidFill>
                <a:latin typeface="Times New Roman"/>
              </a:rPr>
              <a:t> – алдын ала жүргізілген тестілеудің соңғы нәтижеге әсері.</a:t>
            </a:r>
            <a:endParaRPr/>
          </a:p>
          <a:p>
            <a:pPr>
              <a:lnSpc>
                <a:spcPct val="100000"/>
              </a:lnSpc>
              <a:buSzPct val="25000"/>
              <a:buFont typeface="Wingdings" charset="2"/>
              <a:buChar char=""/>
            </a:pPr>
            <a:r>
              <a:rPr lang="ru-RU" sz="3000" i="1">
                <a:solidFill>
                  <a:srgbClr val="002060"/>
                </a:solidFill>
                <a:latin typeface="Times New Roman"/>
              </a:rPr>
              <a:t>Құралдық қателік</a:t>
            </a:r>
            <a:r>
              <a:rPr lang="ru-RU" sz="3000">
                <a:solidFill>
                  <a:srgbClr val="002060"/>
                </a:solidFill>
                <a:latin typeface="Times New Roman"/>
              </a:rPr>
              <a:t>.</a:t>
            </a:r>
            <a:endParaRPr/>
          </a:p>
          <a:p>
            <a:pPr>
              <a:lnSpc>
                <a:spcPct val="100000"/>
              </a:lnSpc>
              <a:buSzPct val="25000"/>
              <a:buFont typeface="Wingdings" charset="2"/>
              <a:buChar char=""/>
            </a:pPr>
            <a:r>
              <a:rPr lang="ru-RU" sz="3000" i="1">
                <a:solidFill>
                  <a:srgbClr val="002060"/>
                </a:solidFill>
                <a:latin typeface="Times New Roman"/>
              </a:rPr>
              <a:t>Факторлардың өзара әсері</a:t>
            </a:r>
            <a:r>
              <a:rPr lang="ru-RU" sz="3000">
                <a:solidFill>
                  <a:srgbClr val="002060"/>
                </a:solidFill>
                <a:latin typeface="Times New Roman"/>
              </a:rPr>
              <a:t>: таңдау, табиғи даму, эксперименттің тарихы.</a:t>
            </a:r>
            <a:endParaRPr/>
          </a:p>
          <a:p>
            <a:pPr>
              <a:lnSpc>
                <a:spcPct val="100000"/>
              </a:lnSpc>
            </a:pPr>
            <a:endParaRPr/>
          </a:p>
        </p:txBody>
      </p:sp>
    </p:spTree>
  </p:cSld>
  <p:clrMapOvr>
    <a:masterClrMapping/>
  </p:clrMapOvr>
  <p:transition spd="slow">
    <p:plus/>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TextShape 1"/>
          <p:cNvSpPr txBox="1"/>
          <p:nvPr/>
        </p:nvSpPr>
        <p:spPr>
          <a:xfrm>
            <a:off x="2286000" y="571320"/>
            <a:ext cx="6171840" cy="5810040"/>
          </a:xfrm>
          <a:prstGeom prst="rect">
            <a:avLst/>
          </a:prstGeom>
        </p:spPr>
        <p:txBody>
          <a:bodyPr lIns="90000" tIns="45000" rIns="90000" bIns="45000"/>
          <a:lstStyle/>
          <a:p>
            <a:pPr algn="ctr">
              <a:lnSpc>
                <a:spcPct val="100000"/>
              </a:lnSpc>
            </a:pPr>
            <a:r>
              <a:rPr lang="ru-RU" sz="2800" b="1" i="1">
                <a:solidFill>
                  <a:srgbClr val="FFFF99"/>
                </a:solidFill>
                <a:latin typeface="Times New Roman"/>
              </a:rPr>
              <a:t>Реалды эксперимент идеалды эксперименттен және өзі модельдейтін шындықтан ажыратылады.</a:t>
            </a:r>
            <a:endParaRPr/>
          </a:p>
          <a:p>
            <a:pPr algn="ctr">
              <a:lnSpc>
                <a:spcPct val="100000"/>
              </a:lnSpc>
            </a:pPr>
            <a:r>
              <a:rPr lang="ru-RU" sz="2800" b="1" i="1">
                <a:solidFill>
                  <a:srgbClr val="FFFF99"/>
                </a:solidFill>
                <a:latin typeface="Times New Roman"/>
              </a:rPr>
              <a:t>Готтсданкердің пікірі бойынша сыртқы валидтілік толық сәйкес келетін экспериментке қарағанда реалды экспеимент арқылы алынатын нәтиженің сенімділігі жоғары. Сыртқы валидтілігі жоқ эксперимент дұрыс емес деп есептелінеді.</a:t>
            </a:r>
            <a:endParaRPr/>
          </a:p>
          <a:p>
            <a:pPr algn="ctr">
              <a:lnSpc>
                <a:spcPct val="100000"/>
              </a:lnSpc>
            </a:pPr>
            <a:endParaRPr/>
          </a:p>
        </p:txBody>
      </p:sp>
    </p:spTree>
  </p:cSld>
  <p:clrMapOvr>
    <a:masterClrMapping/>
  </p:clrMapOvr>
  <p:transition spd="slow">
    <p:plus/>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TextShape 1"/>
          <p:cNvSpPr txBox="1"/>
          <p:nvPr/>
        </p:nvSpPr>
        <p:spPr>
          <a:xfrm>
            <a:off x="2286000" y="571320"/>
            <a:ext cx="6171840" cy="5803200"/>
          </a:xfrm>
          <a:prstGeom prst="rect">
            <a:avLst/>
          </a:prstGeom>
        </p:spPr>
        <p:txBody>
          <a:bodyPr lIns="90000" tIns="45000" rIns="90000" bIns="45000" anchor="ctr"/>
          <a:lstStyle/>
          <a:p>
            <a:pPr algn="ctr">
              <a:lnSpc>
                <a:spcPct val="100000"/>
              </a:lnSpc>
            </a:pPr>
            <a:r>
              <a:rPr lang="kk-KZ" sz="4400" dirty="0" smtClean="0"/>
              <a:t>Эксперименттік психологияның қалыптасуының алғышарттары</a:t>
            </a:r>
            <a:endParaRPr sz="4400"/>
          </a:p>
        </p:txBody>
      </p:sp>
    </p:spTree>
  </p:cSld>
  <p:clrMapOvr>
    <a:masterClrMapping/>
  </p:clrMapOvr>
  <p:transition spd="slow">
    <p:plus/>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TextShape 1"/>
          <p:cNvSpPr txBox="1"/>
          <p:nvPr/>
        </p:nvSpPr>
        <p:spPr>
          <a:xfrm>
            <a:off x="457200" y="357120"/>
            <a:ext cx="8257680" cy="6116400"/>
          </a:xfrm>
          <a:prstGeom prst="rect">
            <a:avLst/>
          </a:prstGeom>
        </p:spPr>
        <p:txBody>
          <a:bodyPr lIns="90000" tIns="45000" rIns="90000" bIns="45000"/>
          <a:lstStyle/>
          <a:p>
            <a:pPr>
              <a:lnSpc>
                <a:spcPct val="100000"/>
              </a:lnSpc>
              <a:buSzPct val="25000"/>
              <a:buFont typeface="Wingdings" charset="2"/>
              <a:buChar char=""/>
            </a:pPr>
            <a:r>
              <a:rPr lang="ru-RU" sz="2800" b="1" i="1">
                <a:solidFill>
                  <a:srgbClr val="002060"/>
                </a:solidFill>
                <a:latin typeface="Times New Roman"/>
              </a:rPr>
              <a:t>Эксперимент шындықты зерттеудегі «белсенді» әдіс болып табылады. </a:t>
            </a:r>
            <a:endParaRPr/>
          </a:p>
          <a:p>
            <a:pPr>
              <a:lnSpc>
                <a:spcPct val="100000"/>
              </a:lnSpc>
              <a:buSzPct val="25000"/>
              <a:buFont typeface="Wingdings" charset="2"/>
              <a:buChar char=""/>
            </a:pPr>
            <a:r>
              <a:rPr lang="ru-RU" sz="2800" b="1" i="1">
                <a:solidFill>
                  <a:srgbClr val="002060"/>
                </a:solidFill>
                <a:latin typeface="Times New Roman"/>
              </a:rPr>
              <a:t> Эксперимент – барлық шарттары мен заңдылықтары сақталған арнайы шарттарда эксперименттік болжамның себеп-салдарлық себептерін анықтау үшін қолданылатын әдіс. Зерттеуші эксперимент барысында зерттелуші объектінің жүріс-тұрысын бақылап, өзгерістерін өлшеп отырады.</a:t>
            </a:r>
            <a:endParaRPr/>
          </a:p>
          <a:p>
            <a:pPr>
              <a:lnSpc>
                <a:spcPct val="100000"/>
              </a:lnSpc>
              <a:buSzPct val="25000"/>
              <a:buFont typeface="Wingdings" charset="2"/>
              <a:buChar char=""/>
            </a:pPr>
            <a:r>
              <a:rPr lang="ru-RU" sz="2800" b="1" i="1">
                <a:solidFill>
                  <a:srgbClr val="002060"/>
                </a:solidFill>
                <a:latin typeface="Times New Roman"/>
              </a:rPr>
              <a:t> Эксперимент процесіне бақылау да өлшеу әдісі де еніп кетеді.  Эксперимент кез келген ғылым саласындағы ең негізгі әдіс ретінде мойындалып отыр.</a:t>
            </a:r>
            <a:endParaRPr/>
          </a:p>
          <a:p>
            <a:pPr>
              <a:lnSpc>
                <a:spcPct val="100000"/>
              </a:lnSpc>
            </a:pPr>
            <a:endParaRPr/>
          </a:p>
        </p:txBody>
      </p:sp>
    </p:spTree>
  </p:cSld>
  <p:clrMapOvr>
    <a:masterClrMapping/>
  </p:clrMapOvr>
  <p:transition spd="slow">
    <p:plus/>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TextShape 1"/>
          <p:cNvSpPr txBox="1"/>
          <p:nvPr/>
        </p:nvSpPr>
        <p:spPr>
          <a:xfrm>
            <a:off x="457200" y="571320"/>
            <a:ext cx="7972200" cy="5902200"/>
          </a:xfrm>
          <a:prstGeom prst="rect">
            <a:avLst/>
          </a:prstGeom>
        </p:spPr>
        <p:txBody>
          <a:bodyPr lIns="90000" tIns="45000" rIns="90000" bIns="45000"/>
          <a:lstStyle/>
          <a:p>
            <a:pPr algn="ctr">
              <a:lnSpc>
                <a:spcPct val="100000"/>
              </a:lnSpc>
            </a:pPr>
            <a:r>
              <a:rPr lang="ru-RU" sz="3600" b="1">
                <a:solidFill>
                  <a:srgbClr val="000000"/>
                </a:solidFill>
                <a:latin typeface="Times New Roman"/>
              </a:rPr>
              <a:t>Психологиялық эксперимент</a:t>
            </a:r>
            <a:r>
              <a:rPr lang="ru-RU" sz="3600">
                <a:solidFill>
                  <a:srgbClr val="000000"/>
                </a:solidFill>
                <a:latin typeface="Times New Roman"/>
              </a:rPr>
              <a:t> – зерттелушілердің психикалық ерекшеліктерін зерттеуге бағытталып, экспериментатормен ұйымдастырылатын - зерттелуші мен экспериментатордың ортақ бірлескен іс-әрекеті. Ортақ іс-әрекетті ұйымдастырушы және бағыттаушы процесс қарым-қатынас болып табылады.</a:t>
            </a:r>
            <a:endParaRPr/>
          </a:p>
          <a:p>
            <a:pPr algn="ctr">
              <a:lnSpc>
                <a:spcPct val="100000"/>
              </a:lnSpc>
            </a:pPr>
            <a:endParaRPr/>
          </a:p>
        </p:txBody>
      </p:sp>
    </p:spTree>
  </p:cSld>
  <p:clrMapOvr>
    <a:masterClrMapping/>
  </p:clrMapOvr>
  <p:transition spd="slow">
    <p:plus/>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extShape 1"/>
          <p:cNvSpPr txBox="1"/>
          <p:nvPr/>
        </p:nvSpPr>
        <p:spPr>
          <a:xfrm>
            <a:off x="2214720" y="428760"/>
            <a:ext cx="6714720" cy="6428880"/>
          </a:xfrm>
          <a:prstGeom prst="rect">
            <a:avLst/>
          </a:prstGeom>
        </p:spPr>
        <p:txBody>
          <a:bodyPr lIns="90000" tIns="45000" rIns="90000" bIns="45000"/>
          <a:lstStyle/>
          <a:p>
            <a:pPr>
              <a:lnSpc>
                <a:spcPct val="100000"/>
              </a:lnSpc>
            </a:pPr>
            <a:r>
              <a:rPr lang="ru-RU" sz="2400" b="1" i="1">
                <a:solidFill>
                  <a:srgbClr val="FFFF99"/>
                </a:solidFill>
                <a:latin typeface="Times New Roman"/>
              </a:rPr>
              <a:t>Психологиялық эксперименттің әлеуметтік - психологиялық аспектілерінің негізін салушы С. Розенцвейг болды. 1933 жылы ол осы мәселе аясында аналитакалық үлгіні жарыққа шығарды, онда эксперимент нәтижелерін тежейтін қарым-қатынастың негізгі факторларын көрсетті:</a:t>
            </a:r>
            <a:endParaRPr/>
          </a:p>
          <a:p>
            <a:pPr>
              <a:lnSpc>
                <a:spcPct val="100000"/>
              </a:lnSpc>
            </a:pPr>
            <a:endParaRPr/>
          </a:p>
          <a:p>
            <a:pPr>
              <a:lnSpc>
                <a:spcPct val="100000"/>
              </a:lnSpc>
              <a:buSzPct val="25000"/>
              <a:buFont typeface="Century Schoolbook"/>
              <a:buAutoNum type="arabicPeriod"/>
            </a:pPr>
            <a:r>
              <a:rPr lang="ru-RU" sz="2400" b="1" i="1">
                <a:solidFill>
                  <a:srgbClr val="FFFF99"/>
                </a:solidFill>
                <a:latin typeface="Times New Roman"/>
              </a:rPr>
              <a:t>«Бақыланушыға деген қатынас» қателігі. </a:t>
            </a:r>
            <a:endParaRPr/>
          </a:p>
          <a:p>
            <a:pPr>
              <a:lnSpc>
                <a:spcPct val="100000"/>
              </a:lnSpc>
              <a:buSzPct val="25000"/>
              <a:buFont typeface="Century Schoolbook"/>
              <a:buAutoNum type="arabicPeriod"/>
            </a:pPr>
            <a:r>
              <a:rPr lang="ru-RU" sz="2400" b="1" i="1">
                <a:solidFill>
                  <a:srgbClr val="FFFF99"/>
                </a:solidFill>
                <a:latin typeface="Times New Roman"/>
              </a:rPr>
              <a:t>Зерттелушінің мотивациясымен байланысты қателіктер.</a:t>
            </a:r>
            <a:endParaRPr/>
          </a:p>
          <a:p>
            <a:pPr>
              <a:lnSpc>
                <a:spcPct val="100000"/>
              </a:lnSpc>
              <a:buSzPct val="25000"/>
              <a:buFont typeface="Century Schoolbook"/>
              <a:buAutoNum type="arabicPeriod"/>
            </a:pPr>
            <a:r>
              <a:rPr lang="ru-RU" sz="2400" b="1" i="1">
                <a:solidFill>
                  <a:srgbClr val="FFFF99"/>
                </a:solidFill>
                <a:latin typeface="Times New Roman"/>
              </a:rPr>
              <a:t>Тұлғалық әсер ету қателігі, яғни зерттелуші экспериментатор тұлғасын қабылдамауымен байланысты. </a:t>
            </a:r>
            <a:endParaRPr/>
          </a:p>
          <a:p>
            <a:pPr>
              <a:lnSpc>
                <a:spcPct val="100000"/>
              </a:lnSpc>
            </a:pPr>
            <a:endParaRPr/>
          </a:p>
        </p:txBody>
      </p:sp>
    </p:spTree>
  </p:cSld>
  <p:clrMapOvr>
    <a:masterClrMapping/>
  </p:clrMapOvr>
  <p:transition spd="slow">
    <p:plus/>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extShape 1"/>
          <p:cNvSpPr txBox="1"/>
          <p:nvPr/>
        </p:nvSpPr>
        <p:spPr>
          <a:xfrm>
            <a:off x="2286000" y="500040"/>
            <a:ext cx="6171840" cy="5874480"/>
          </a:xfrm>
          <a:prstGeom prst="rect">
            <a:avLst/>
          </a:prstGeom>
        </p:spPr>
        <p:txBody>
          <a:bodyPr lIns="90000" tIns="45000" rIns="90000" bIns="45000"/>
          <a:lstStyle/>
          <a:p>
            <a:pPr algn="ctr">
              <a:lnSpc>
                <a:spcPct val="100000"/>
              </a:lnSpc>
            </a:pPr>
            <a:r>
              <a:rPr lang="ru-RU" sz="3600">
                <a:solidFill>
                  <a:srgbClr val="000000"/>
                </a:solidFill>
                <a:latin typeface="Times New Roman"/>
              </a:rPr>
              <a:t>Зерттелушілердің экспериментте қатысуының өзі оларды әр түрлі жүріс-тұрыстық көріністердің туындауына себеп болады. Солардың ішінде ең белгілісі </a:t>
            </a:r>
            <a:r>
              <a:rPr lang="ru-RU" sz="3600">
                <a:solidFill>
                  <a:srgbClr val="575F6D"/>
                </a:solidFill>
                <a:latin typeface="Times New Roman"/>
              </a:rPr>
              <a:t>– </a:t>
            </a:r>
            <a:r>
              <a:rPr lang="ru-RU" sz="3600" b="1" i="1">
                <a:solidFill>
                  <a:srgbClr val="002060"/>
                </a:solidFill>
                <a:latin typeface="Times New Roman"/>
              </a:rPr>
              <a:t>«плацебо эффектісі», «Хотторн эффектісі», «аудитория эффектісі».</a:t>
            </a:r>
            <a:endParaRPr/>
          </a:p>
          <a:p>
            <a:pPr algn="ctr">
              <a:lnSpc>
                <a:spcPct val="100000"/>
              </a:lnSpc>
            </a:pPr>
            <a:endParaRPr/>
          </a:p>
        </p:txBody>
      </p:sp>
    </p:spTree>
  </p:cSld>
  <p:clrMapOvr>
    <a:masterClrMapping/>
  </p:clrMapOvr>
  <p:transition spd="slow">
    <p:plus/>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TextShape 1"/>
          <p:cNvSpPr txBox="1"/>
          <p:nvPr/>
        </p:nvSpPr>
        <p:spPr>
          <a:xfrm>
            <a:off x="357120" y="428760"/>
            <a:ext cx="8357760" cy="6045120"/>
          </a:xfrm>
          <a:prstGeom prst="rect">
            <a:avLst/>
          </a:prstGeom>
        </p:spPr>
        <p:txBody>
          <a:bodyPr lIns="90000" tIns="45000" rIns="90000" bIns="45000"/>
          <a:lstStyle/>
          <a:p>
            <a:pPr>
              <a:lnSpc>
                <a:spcPct val="100000"/>
              </a:lnSpc>
              <a:buSzPct val="25000"/>
              <a:buFont typeface="Wingdings" charset="2"/>
              <a:buChar char=""/>
            </a:pPr>
            <a:r>
              <a:rPr lang="ru-RU" sz="2500" b="1">
                <a:solidFill>
                  <a:srgbClr val="C00000"/>
                </a:solidFill>
                <a:latin typeface="Times New Roman"/>
              </a:rPr>
              <a:t>Плацебо эффектісі </a:t>
            </a:r>
            <a:r>
              <a:rPr lang="ru-RU" sz="2500">
                <a:solidFill>
                  <a:srgbClr val="C00000"/>
                </a:solidFill>
                <a:latin typeface="Times New Roman"/>
              </a:rPr>
              <a:t>алғаш медиктермен анықталған: зерттелушілер препараттың немесе дәрігердің әрекеті олардың сауығуына әсер етіп жатыр деп қабылдағанда болады. Бұл эффект сендіру немесе өз-өзін сендіру механизміне негізделеді.</a:t>
            </a:r>
            <a:endParaRPr/>
          </a:p>
          <a:p>
            <a:pPr>
              <a:lnSpc>
                <a:spcPct val="100000"/>
              </a:lnSpc>
              <a:buSzPct val="25000"/>
              <a:buFont typeface="Wingdings" charset="2"/>
              <a:buChar char=""/>
            </a:pPr>
            <a:r>
              <a:rPr lang="ru-RU" sz="2500" b="1">
                <a:solidFill>
                  <a:srgbClr val="C00000"/>
                </a:solidFill>
                <a:latin typeface="Times New Roman"/>
              </a:rPr>
              <a:t>Хотторн эффектісі </a:t>
            </a:r>
            <a:r>
              <a:rPr lang="ru-RU" sz="2500">
                <a:solidFill>
                  <a:srgbClr val="C00000"/>
                </a:solidFill>
                <a:latin typeface="Times New Roman"/>
              </a:rPr>
              <a:t>алғаш фабрикада жүргізілген әлеуметтік-психологиялық эксперимент кезінде көрінді. Бұл эффектіні зерттеу әдісін не үшін жүргізіп жатқанын жасырса және нұсқауды нақтылап түсіндірген кезде ғана әсері төмендейді. Егер де зерттеу кезінде зерттелушілерге эспериментті фабрика жұмысына байланысты жүргізіліп жатыр деп айтса, зерттелушілер оны өзіне қатысты деп санап, жүріс-тұрыстарын өзгертеді, шынайы емес әрекет басталады. Осы жағдайды Хотторн эффектісі деп атайды.</a:t>
            </a:r>
            <a:endParaRPr/>
          </a:p>
          <a:p>
            <a:pPr>
              <a:lnSpc>
                <a:spcPct val="100000"/>
              </a:lnSpc>
            </a:pPr>
            <a:endParaRPr/>
          </a:p>
        </p:txBody>
      </p:sp>
    </p:spTree>
  </p:cSld>
  <p:clrMapOvr>
    <a:masterClrMapping/>
  </p:clrMapOvr>
  <p:transition spd="slow">
    <p:plus/>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extShape 1"/>
          <p:cNvSpPr txBox="1"/>
          <p:nvPr/>
        </p:nvSpPr>
        <p:spPr>
          <a:xfrm>
            <a:off x="2286000" y="428760"/>
            <a:ext cx="6500520" cy="6071760"/>
          </a:xfrm>
          <a:prstGeom prst="rect">
            <a:avLst/>
          </a:prstGeom>
        </p:spPr>
        <p:txBody>
          <a:bodyPr lIns="90000" tIns="45000" rIns="90000" bIns="45000"/>
          <a:lstStyle/>
          <a:p>
            <a:pPr>
              <a:lnSpc>
                <a:spcPct val="100000"/>
              </a:lnSpc>
            </a:pPr>
            <a:r>
              <a:rPr lang="ru-RU" sz="2400" b="1">
                <a:solidFill>
                  <a:srgbClr val="002060"/>
                </a:solidFill>
                <a:latin typeface="Times New Roman"/>
              </a:rPr>
              <a:t>Әлеуметтік фасилитация эффектісі немесе аудитория эффектісі Г. Зайрнцпен анықталған. Кез келген сыртқы адамның болуы соның ішінде экспериментатор және оның ассистенті зерттелушінің қандай да болсын жұмыс атқару кезінде жүріс-тұрысын өзгертеді. Бұл эффект Жарыс кезіндегі спортсмендерде анық көрінеді: ол дайындық кезіндегі және жарыс кезінде жұрттың алдындағы әрекетінің  арасындағы айырмашылығында көрінеді. Зайонцтың байқауы бойынша көпшіліктің болуы зерттелушілерді қолайсыз жағдайда қалдырады, сондықтан олардың нәтижелері төмендейді. </a:t>
            </a:r>
            <a:endParaRPr/>
          </a:p>
          <a:p>
            <a:pPr>
              <a:lnSpc>
                <a:spcPct val="100000"/>
              </a:lnSpc>
            </a:pPr>
            <a:endParaRPr/>
          </a:p>
        </p:txBody>
      </p:sp>
    </p:spTree>
  </p:cSld>
  <p:clrMapOvr>
    <a:masterClrMapping/>
  </p:clrMapOvr>
  <p:transition spd="slow">
    <p:plus/>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extShape 1"/>
          <p:cNvSpPr txBox="1"/>
          <p:nvPr/>
        </p:nvSpPr>
        <p:spPr>
          <a:xfrm>
            <a:off x="457200" y="1357200"/>
            <a:ext cx="7467120" cy="5116320"/>
          </a:xfrm>
          <a:prstGeom prst="rect">
            <a:avLst/>
          </a:prstGeom>
        </p:spPr>
        <p:txBody>
          <a:bodyPr lIns="90000" tIns="45000" rIns="90000" bIns="45000"/>
          <a:lstStyle/>
          <a:p>
            <a:pPr algn="ctr">
              <a:lnSpc>
                <a:spcPct val="100000"/>
              </a:lnSpc>
            </a:pPr>
            <a:r>
              <a:rPr lang="ru-RU" sz="6000" b="1">
                <a:solidFill>
                  <a:srgbClr val="C00000"/>
                </a:solidFill>
                <a:latin typeface="Times New Roman"/>
              </a:rPr>
              <a:t>Идеалды эксперимент және реалды эсперимент</a:t>
            </a:r>
            <a:endParaRPr/>
          </a:p>
        </p:txBody>
      </p:sp>
    </p:spTree>
  </p:cSld>
  <p:clrMapOvr>
    <a:masterClrMapping/>
  </p:clrMapOvr>
  <p:transition spd="slow">
    <p:plus/>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829</Words>
  <PresentationFormat>Экран (4:3)</PresentationFormat>
  <Paragraphs>44</Paragraphs>
  <Slides>17</Slides>
  <Notes>0</Notes>
  <HiddenSlides>0</HiddenSlides>
  <MMClips>0</MMClips>
  <ScaleCrop>false</ScaleCrop>
  <HeadingPairs>
    <vt:vector size="4" baseType="variant">
      <vt:variant>
        <vt:lpstr>Тема</vt:lpstr>
      </vt:variant>
      <vt:variant>
        <vt:i4>3</vt:i4>
      </vt:variant>
      <vt:variant>
        <vt:lpstr>Заголовки слайдов</vt:lpstr>
      </vt:variant>
      <vt:variant>
        <vt:i4>17</vt:i4>
      </vt:variant>
    </vt:vector>
  </HeadingPairs>
  <TitlesOfParts>
    <vt:vector size="20" baseType="lpstr">
      <vt:lpstr>Office Theme</vt:lpstr>
      <vt:lpstr>Office Theme</vt:lpstr>
      <vt:lpstr>Office Theme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Lenovo</cp:lastModifiedBy>
  <cp:revision>2</cp:revision>
  <dcterms:modified xsi:type="dcterms:W3CDTF">2023-10-19T18:15:27Z</dcterms:modified>
</cp:coreProperties>
</file>